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49" r:id="rId5"/>
  </p:sldMasterIdLst>
  <p:notesMasterIdLst>
    <p:notesMasterId r:id="rId32"/>
  </p:notesMasterIdLst>
  <p:sldIdLst>
    <p:sldId id="256" r:id="rId6"/>
    <p:sldId id="257" r:id="rId7"/>
    <p:sldId id="258" r:id="rId8"/>
    <p:sldId id="284" r:id="rId9"/>
    <p:sldId id="280" r:id="rId10"/>
    <p:sldId id="259" r:id="rId11"/>
    <p:sldId id="260" r:id="rId12"/>
    <p:sldId id="261" r:id="rId13"/>
    <p:sldId id="283" r:id="rId14"/>
    <p:sldId id="269" r:id="rId15"/>
    <p:sldId id="279" r:id="rId16"/>
    <p:sldId id="281" r:id="rId17"/>
    <p:sldId id="262" r:id="rId18"/>
    <p:sldId id="263" r:id="rId19"/>
    <p:sldId id="264" r:id="rId20"/>
    <p:sldId id="275" r:id="rId21"/>
    <p:sldId id="267" r:id="rId22"/>
    <p:sldId id="268" r:id="rId23"/>
    <p:sldId id="278" r:id="rId24"/>
    <p:sldId id="270" r:id="rId25"/>
    <p:sldId id="282" r:id="rId26"/>
    <p:sldId id="271" r:id="rId27"/>
    <p:sldId id="277" r:id="rId28"/>
    <p:sldId id="272" r:id="rId29"/>
    <p:sldId id="273" r:id="rId30"/>
    <p:sldId id="274" r:id="rId31"/>
  </p:sldIdLst>
  <p:sldSz cx="9899650" cy="6858000"/>
  <p:notesSz cx="6858000" cy="9945688"/>
  <p:defaultTextStyle>
    <a:defPPr>
      <a:defRPr lang="en-GB"/>
    </a:defPPr>
    <a:lvl1pPr algn="l" defTabSz="449263" rtl="0" eaLnBrk="0" fontAlgn="base" hangingPunct="0">
      <a:spcBef>
        <a:spcPct val="0"/>
      </a:spcBef>
      <a:spcAft>
        <a:spcPct val="0"/>
      </a:spcAft>
      <a:defRPr kern="1200">
        <a:solidFill>
          <a:schemeClr val="bg1"/>
        </a:solidFill>
        <a:latin typeface="HelveticaCondensed" pitchFamily="32" charset="0"/>
        <a:ea typeface="+mn-ea"/>
        <a:cs typeface="ヒラギノ角ゴ ProN W6" charset="0"/>
      </a:defRPr>
    </a:lvl1pPr>
    <a:lvl2pPr marL="742950" indent="-285750" algn="l" defTabSz="449263" rtl="0" eaLnBrk="0" fontAlgn="base" hangingPunct="0">
      <a:spcBef>
        <a:spcPct val="0"/>
      </a:spcBef>
      <a:spcAft>
        <a:spcPct val="0"/>
      </a:spcAft>
      <a:defRPr kern="1200">
        <a:solidFill>
          <a:schemeClr val="bg1"/>
        </a:solidFill>
        <a:latin typeface="HelveticaCondensed" pitchFamily="32" charset="0"/>
        <a:ea typeface="+mn-ea"/>
        <a:cs typeface="ヒラギノ角ゴ ProN W6" charset="0"/>
      </a:defRPr>
    </a:lvl2pPr>
    <a:lvl3pPr marL="1143000" indent="-228600" algn="l" defTabSz="449263" rtl="0" eaLnBrk="0" fontAlgn="base" hangingPunct="0">
      <a:spcBef>
        <a:spcPct val="0"/>
      </a:spcBef>
      <a:spcAft>
        <a:spcPct val="0"/>
      </a:spcAft>
      <a:defRPr kern="1200">
        <a:solidFill>
          <a:schemeClr val="bg1"/>
        </a:solidFill>
        <a:latin typeface="HelveticaCondensed" pitchFamily="32" charset="0"/>
        <a:ea typeface="+mn-ea"/>
        <a:cs typeface="ヒラギノ角ゴ ProN W6" charset="0"/>
      </a:defRPr>
    </a:lvl3pPr>
    <a:lvl4pPr marL="1600200" indent="-228600" algn="l" defTabSz="449263" rtl="0" eaLnBrk="0" fontAlgn="base" hangingPunct="0">
      <a:spcBef>
        <a:spcPct val="0"/>
      </a:spcBef>
      <a:spcAft>
        <a:spcPct val="0"/>
      </a:spcAft>
      <a:defRPr kern="1200">
        <a:solidFill>
          <a:schemeClr val="bg1"/>
        </a:solidFill>
        <a:latin typeface="HelveticaCondensed" pitchFamily="32" charset="0"/>
        <a:ea typeface="+mn-ea"/>
        <a:cs typeface="ヒラギノ角ゴ ProN W6" charset="0"/>
      </a:defRPr>
    </a:lvl4pPr>
    <a:lvl5pPr marL="2057400" indent="-228600" algn="l" defTabSz="449263" rtl="0" eaLnBrk="0" fontAlgn="base" hangingPunct="0">
      <a:spcBef>
        <a:spcPct val="0"/>
      </a:spcBef>
      <a:spcAft>
        <a:spcPct val="0"/>
      </a:spcAft>
      <a:defRPr kern="1200">
        <a:solidFill>
          <a:schemeClr val="bg1"/>
        </a:solidFill>
        <a:latin typeface="HelveticaCondensed" pitchFamily="32" charset="0"/>
        <a:ea typeface="+mn-ea"/>
        <a:cs typeface="ヒラギノ角ゴ ProN W6" charset="0"/>
      </a:defRPr>
    </a:lvl5pPr>
    <a:lvl6pPr marL="2286000" algn="l" defTabSz="914400" rtl="0" eaLnBrk="1" latinLnBrk="0" hangingPunct="1">
      <a:defRPr kern="1200">
        <a:solidFill>
          <a:schemeClr val="bg1"/>
        </a:solidFill>
        <a:latin typeface="HelveticaCondensed" pitchFamily="32" charset="0"/>
        <a:ea typeface="+mn-ea"/>
        <a:cs typeface="ヒラギノ角ゴ ProN W6" charset="0"/>
      </a:defRPr>
    </a:lvl6pPr>
    <a:lvl7pPr marL="2743200" algn="l" defTabSz="914400" rtl="0" eaLnBrk="1" latinLnBrk="0" hangingPunct="1">
      <a:defRPr kern="1200">
        <a:solidFill>
          <a:schemeClr val="bg1"/>
        </a:solidFill>
        <a:latin typeface="HelveticaCondensed" pitchFamily="32" charset="0"/>
        <a:ea typeface="+mn-ea"/>
        <a:cs typeface="ヒラギノ角ゴ ProN W6" charset="0"/>
      </a:defRPr>
    </a:lvl7pPr>
    <a:lvl8pPr marL="3200400" algn="l" defTabSz="914400" rtl="0" eaLnBrk="1" latinLnBrk="0" hangingPunct="1">
      <a:defRPr kern="1200">
        <a:solidFill>
          <a:schemeClr val="bg1"/>
        </a:solidFill>
        <a:latin typeface="HelveticaCondensed" pitchFamily="32" charset="0"/>
        <a:ea typeface="+mn-ea"/>
        <a:cs typeface="ヒラギノ角ゴ ProN W6" charset="0"/>
      </a:defRPr>
    </a:lvl8pPr>
    <a:lvl9pPr marL="3657600" algn="l" defTabSz="914400" rtl="0" eaLnBrk="1" latinLnBrk="0" hangingPunct="1">
      <a:defRPr kern="1200">
        <a:solidFill>
          <a:schemeClr val="bg1"/>
        </a:solidFill>
        <a:latin typeface="HelveticaCondensed" pitchFamily="32" charset="0"/>
        <a:ea typeface="+mn-ea"/>
        <a:cs typeface="ヒラギノ角ゴ ProN W6"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99">
          <p15:clr>
            <a:srgbClr val="A4A3A4"/>
          </p15:clr>
        </p15:guide>
        <p15:guide id="2" pos="208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306" y="48"/>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799"/>
        <p:guide pos="208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F50EEF29-4227-4792-819F-517B72FFB933}"/>
              </a:ext>
            </a:extLst>
          </p:cNvPr>
          <p:cNvSpPr>
            <a:spLocks noChangeArrowheads="1"/>
          </p:cNvSpPr>
          <p:nvPr/>
        </p:nvSpPr>
        <p:spPr bwMode="auto">
          <a:xfrm>
            <a:off x="0" y="0"/>
            <a:ext cx="6858000" cy="9945688"/>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642" tIns="44321" rIns="88642" bIns="44321" anchor="ctr"/>
          <a:lstStyle/>
          <a:p>
            <a:pPr>
              <a:buClr>
                <a:srgbClr val="000000"/>
              </a:buClr>
              <a:buSzPct val="100000"/>
              <a:buFont typeface="Times New Roman" panose="02020603050405020304" pitchFamily="18" charset="0"/>
              <a:buNone/>
            </a:pPr>
            <a:endParaRPr lang="de-DE" altLang="de-DE"/>
          </a:p>
        </p:txBody>
      </p:sp>
      <p:sp>
        <p:nvSpPr>
          <p:cNvPr id="3075" name="Rectangle 2">
            <a:extLst>
              <a:ext uri="{FF2B5EF4-FFF2-40B4-BE49-F238E27FC236}">
                <a16:creationId xmlns:a16="http://schemas.microsoft.com/office/drawing/2014/main" id="{213D9B40-AADF-45C9-B4EB-176182CB69C0}"/>
              </a:ext>
            </a:extLst>
          </p:cNvPr>
          <p:cNvSpPr>
            <a:spLocks noGrp="1" noRot="1" noChangeAspect="1" noChangeArrowheads="1"/>
          </p:cNvSpPr>
          <p:nvPr>
            <p:ph type="sldImg"/>
          </p:nvPr>
        </p:nvSpPr>
        <p:spPr bwMode="auto">
          <a:xfrm>
            <a:off x="-14516100" y="-11463338"/>
            <a:ext cx="17633950" cy="12217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3">
            <a:extLst>
              <a:ext uri="{FF2B5EF4-FFF2-40B4-BE49-F238E27FC236}">
                <a16:creationId xmlns:a16="http://schemas.microsoft.com/office/drawing/2014/main" id="{56280C34-D1BB-4A8A-A2F1-D3743B3E9019}"/>
              </a:ext>
            </a:extLst>
          </p:cNvPr>
          <p:cNvSpPr>
            <a:spLocks noGrp="1" noChangeArrowheads="1"/>
          </p:cNvSpPr>
          <p:nvPr>
            <p:ph type="body"/>
          </p:nvPr>
        </p:nvSpPr>
        <p:spPr bwMode="auto">
          <a:xfrm>
            <a:off x="685800" y="4724400"/>
            <a:ext cx="5481638" cy="4471988"/>
          </a:xfrm>
          <a:prstGeom prst="rect">
            <a:avLst/>
          </a:prstGeom>
          <a:noFill/>
          <a:ln>
            <a:noFill/>
          </a:ln>
          <a:effectLst/>
        </p:spPr>
        <p:txBody>
          <a:bodyPr vert="horz" wrap="square" lIns="0" tIns="0" rIns="0" bIns="0" numCol="1" anchor="t" anchorCtr="0" compatLnSpc="1">
            <a:prstTxWarp prst="textNoShape">
              <a:avLst/>
            </a:prstTxWarp>
          </a:bodyPr>
          <a:lstStyle/>
          <a:p>
            <a:pPr lvl="0"/>
            <a:endParaRPr lang="de-DE" altLang="de-DE"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F3A639D1-E74B-4002-B38B-B2898773E4C5}"/>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3" name="Rectangle 2">
            <a:extLst>
              <a:ext uri="{FF2B5EF4-FFF2-40B4-BE49-F238E27FC236}">
                <a16:creationId xmlns:a16="http://schemas.microsoft.com/office/drawing/2014/main" id="{A761AEC5-9A14-46B8-9BD3-F6514D250233}"/>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642" tIns="44321" rIns="88642" bIns="44321" anchor="ct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584AD77B-E99F-48C4-A2E4-0D7A146E5A45}"/>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5" name="Rectangle 2">
            <a:extLst>
              <a:ext uri="{FF2B5EF4-FFF2-40B4-BE49-F238E27FC236}">
                <a16:creationId xmlns:a16="http://schemas.microsoft.com/office/drawing/2014/main" id="{3071E141-17AB-466B-A89D-DF4889D05A18}"/>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0B2BB035-426B-44B5-B5FD-01511F8F1CF4}"/>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3" name="Rectangle 2">
            <a:extLst>
              <a:ext uri="{FF2B5EF4-FFF2-40B4-BE49-F238E27FC236}">
                <a16:creationId xmlns:a16="http://schemas.microsoft.com/office/drawing/2014/main" id="{941AA9DC-A253-46DC-A716-0ED540BCD3A9}"/>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AD43E2C6-82CB-44B9-A1AB-77D942CDD564}"/>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1" name="Rectangle 2">
            <a:extLst>
              <a:ext uri="{FF2B5EF4-FFF2-40B4-BE49-F238E27FC236}">
                <a16:creationId xmlns:a16="http://schemas.microsoft.com/office/drawing/2014/main" id="{284FA40B-A1A5-4D2B-919A-30977DF4D8A7}"/>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D53207ED-5454-4E6F-A1F9-3502F30E45E2}"/>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a:extLst>
              <a:ext uri="{FF2B5EF4-FFF2-40B4-BE49-F238E27FC236}">
                <a16:creationId xmlns:a16="http://schemas.microsoft.com/office/drawing/2014/main" id="{13D4A8A6-6FDE-4057-B927-4E734FA54D34}"/>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642" tIns="44321" rIns="88642" bIns="44321"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B45D582E-0DF4-46E8-8C23-840BE59C4E2B}"/>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7" name="Rectangle 2">
            <a:extLst>
              <a:ext uri="{FF2B5EF4-FFF2-40B4-BE49-F238E27FC236}">
                <a16:creationId xmlns:a16="http://schemas.microsoft.com/office/drawing/2014/main" id="{9738693D-E19D-44B6-A772-2B6F4FB7183B}"/>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642" tIns="44321" rIns="88642" bIns="44321"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E7799965-A07B-4214-BDF2-2EC7AD94DFD7}"/>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5" name="Rectangle 2">
            <a:extLst>
              <a:ext uri="{FF2B5EF4-FFF2-40B4-BE49-F238E27FC236}">
                <a16:creationId xmlns:a16="http://schemas.microsoft.com/office/drawing/2014/main" id="{141480DF-7D02-455D-B6D2-1E96B41CCE04}"/>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642" tIns="44321" rIns="88642" bIns="44321"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1771F502-E4B7-43BE-A730-D7FB7322E598}"/>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3" name="Rectangle 2">
            <a:extLst>
              <a:ext uri="{FF2B5EF4-FFF2-40B4-BE49-F238E27FC236}">
                <a16:creationId xmlns:a16="http://schemas.microsoft.com/office/drawing/2014/main" id="{438E47B2-9779-49AB-8D75-D69F91949E6E}"/>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1F945093-91E8-47FF-B483-7FC6694BEC3B}"/>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1" name="Rectangle 2">
            <a:extLst>
              <a:ext uri="{FF2B5EF4-FFF2-40B4-BE49-F238E27FC236}">
                <a16:creationId xmlns:a16="http://schemas.microsoft.com/office/drawing/2014/main" id="{DD2CE683-2BAA-4201-933E-96281ADFD7A2}"/>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642" tIns="44321" rIns="88642" bIns="44321"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9CFA657C-C5C1-49B9-91E1-21F61FCFFCBC}"/>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9" name="Rectangle 2">
            <a:extLst>
              <a:ext uri="{FF2B5EF4-FFF2-40B4-BE49-F238E27FC236}">
                <a16:creationId xmlns:a16="http://schemas.microsoft.com/office/drawing/2014/main" id="{EFDD4325-F793-45A7-A329-110084AFEBFC}"/>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642" tIns="44321" rIns="88642" bIns="44321" anchor="ct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a:extLst>
              <a:ext uri="{FF2B5EF4-FFF2-40B4-BE49-F238E27FC236}">
                <a16:creationId xmlns:a16="http://schemas.microsoft.com/office/drawing/2014/main" id="{27FC8751-2E48-42F4-A732-609E86D35A72}"/>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7" name="Rectangle 2">
            <a:extLst>
              <a:ext uri="{FF2B5EF4-FFF2-40B4-BE49-F238E27FC236}">
                <a16:creationId xmlns:a16="http://schemas.microsoft.com/office/drawing/2014/main" id="{953774A4-F008-40DF-AEAA-A3D19C84A22A}"/>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DB78343E-1DBF-4D09-AB75-073706CE7762}"/>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a:extLst>
              <a:ext uri="{FF2B5EF4-FFF2-40B4-BE49-F238E27FC236}">
                <a16:creationId xmlns:a16="http://schemas.microsoft.com/office/drawing/2014/main" id="{7C5FFCEE-3712-4860-AA30-A32ABFB4FF8C}"/>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642" tIns="44321" rIns="88642" bIns="44321" anchor="ct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a:extLst>
              <a:ext uri="{FF2B5EF4-FFF2-40B4-BE49-F238E27FC236}">
                <a16:creationId xmlns:a16="http://schemas.microsoft.com/office/drawing/2014/main" id="{B7F4720F-C692-4AC4-BADB-C2C7EF2259BB}"/>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5" name="Rectangle 2">
            <a:extLst>
              <a:ext uri="{FF2B5EF4-FFF2-40B4-BE49-F238E27FC236}">
                <a16:creationId xmlns:a16="http://schemas.microsoft.com/office/drawing/2014/main" id="{F803DAD5-6ABA-4D6F-8A49-28279614739D}"/>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642" tIns="44321" rIns="88642" bIns="44321" anchor="ct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DCA8BDBD-2119-4444-83C2-62FEDAB2A029}"/>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3" name="Rectangle 2">
            <a:extLst>
              <a:ext uri="{FF2B5EF4-FFF2-40B4-BE49-F238E27FC236}">
                <a16:creationId xmlns:a16="http://schemas.microsoft.com/office/drawing/2014/main" id="{298DF5F4-D96F-484D-B791-5089A2FF8D6D}"/>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870B605A-B339-4E1B-8BE3-6D1264772A79}"/>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1" name="Rectangle 2">
            <a:extLst>
              <a:ext uri="{FF2B5EF4-FFF2-40B4-BE49-F238E27FC236}">
                <a16:creationId xmlns:a16="http://schemas.microsoft.com/office/drawing/2014/main" id="{F79A3C3F-3AA8-4A35-B451-2597C9E28F78}"/>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642" tIns="44321" rIns="88642" bIns="44321" anchor="ct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7943D148-288D-44CC-8E8B-2321A2896974}"/>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9" name="Rectangle 2">
            <a:extLst>
              <a:ext uri="{FF2B5EF4-FFF2-40B4-BE49-F238E27FC236}">
                <a16:creationId xmlns:a16="http://schemas.microsoft.com/office/drawing/2014/main" id="{69018E1E-1514-4945-B12F-A512E7512EB6}"/>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id="{532DC5FA-D6E6-4D7C-8369-3BF4F3075408}"/>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7" name="Rectangle 2">
            <a:extLst>
              <a:ext uri="{FF2B5EF4-FFF2-40B4-BE49-F238E27FC236}">
                <a16:creationId xmlns:a16="http://schemas.microsoft.com/office/drawing/2014/main" id="{13040A98-0766-4B41-9CA2-A84A01D5E997}"/>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642" tIns="44321" rIns="88642" bIns="44321" anchor="ct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a:extLst>
              <a:ext uri="{FF2B5EF4-FFF2-40B4-BE49-F238E27FC236}">
                <a16:creationId xmlns:a16="http://schemas.microsoft.com/office/drawing/2014/main" id="{EF78923F-298D-47F9-A510-2D7C42001393}"/>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5" name="Rectangle 2">
            <a:extLst>
              <a:ext uri="{FF2B5EF4-FFF2-40B4-BE49-F238E27FC236}">
                <a16:creationId xmlns:a16="http://schemas.microsoft.com/office/drawing/2014/main" id="{21811110-0423-4E5D-8170-D5864E1C1D9E}"/>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642" tIns="44321" rIns="88642" bIns="44321" anchor="ct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a:extLst>
              <a:ext uri="{FF2B5EF4-FFF2-40B4-BE49-F238E27FC236}">
                <a16:creationId xmlns:a16="http://schemas.microsoft.com/office/drawing/2014/main" id="{AC2DEC5B-188B-4100-BC0D-BBEACC1FDC5D}"/>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3" name="Rectangle 2">
            <a:extLst>
              <a:ext uri="{FF2B5EF4-FFF2-40B4-BE49-F238E27FC236}">
                <a16:creationId xmlns:a16="http://schemas.microsoft.com/office/drawing/2014/main" id="{C11ED3EB-7D2F-42D8-8454-7B14D69DC33B}"/>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642" tIns="44321" rIns="88642" bIns="44321"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56330455-C4A4-4AF6-B63C-536163DFF6FD}"/>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9" name="Rectangle 2">
            <a:extLst>
              <a:ext uri="{FF2B5EF4-FFF2-40B4-BE49-F238E27FC236}">
                <a16:creationId xmlns:a16="http://schemas.microsoft.com/office/drawing/2014/main" id="{C9E862DC-6AA0-4BC7-8349-DA57E6F4350B}"/>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642" tIns="44321" rIns="88642" bIns="44321"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074628F9-6C66-4A27-9174-9ED17CF57DFB}"/>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7" name="Rectangle 2">
            <a:extLst>
              <a:ext uri="{FF2B5EF4-FFF2-40B4-BE49-F238E27FC236}">
                <a16:creationId xmlns:a16="http://schemas.microsoft.com/office/drawing/2014/main" id="{ABED74B1-9417-47F3-9496-2006B75C6786}"/>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FDE60444-5494-4087-910F-8020F5CFDD56}"/>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5" name="Rectangle 2">
            <a:extLst>
              <a:ext uri="{FF2B5EF4-FFF2-40B4-BE49-F238E27FC236}">
                <a16:creationId xmlns:a16="http://schemas.microsoft.com/office/drawing/2014/main" id="{7B0B2A31-0106-498F-9B1A-DA25DCC89010}"/>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3DED1538-70B7-4103-B4D1-A671B2CA89BC}"/>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3" name="Rectangle 2">
            <a:extLst>
              <a:ext uri="{FF2B5EF4-FFF2-40B4-BE49-F238E27FC236}">
                <a16:creationId xmlns:a16="http://schemas.microsoft.com/office/drawing/2014/main" id="{143DCA7B-6E19-4D44-BDA1-5F9B4231AD85}"/>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642" tIns="44321" rIns="88642" bIns="44321" anchor="ct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119F05C8-9DE1-495D-8D7B-7B2053879A73}"/>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1" name="Rectangle 2">
            <a:extLst>
              <a:ext uri="{FF2B5EF4-FFF2-40B4-BE49-F238E27FC236}">
                <a16:creationId xmlns:a16="http://schemas.microsoft.com/office/drawing/2014/main" id="{5AA35925-B101-4F1C-88CE-1DD9A2E2E117}"/>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642" tIns="44321" rIns="88642" bIns="44321" anchor="ct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456898EF-4C41-4E70-952B-812D956914A6}"/>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9" name="Rectangle 2">
            <a:extLst>
              <a:ext uri="{FF2B5EF4-FFF2-40B4-BE49-F238E27FC236}">
                <a16:creationId xmlns:a16="http://schemas.microsoft.com/office/drawing/2014/main" id="{BC675746-7C65-4943-A204-DD0474CCE192}"/>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642" tIns="44321" rIns="88642" bIns="44321" anchor="ct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628167A9-A3C3-497B-925E-4BAF402A45D8}"/>
              </a:ext>
            </a:extLst>
          </p:cNvPr>
          <p:cNvSpPr>
            <a:spLocks noGrp="1" noRot="1" noChangeAspect="1" noChangeArrowheads="1" noTextEdit="1"/>
          </p:cNvSpPr>
          <p:nvPr>
            <p:ph type="sldImg"/>
          </p:nvPr>
        </p:nvSpPr>
        <p:spPr>
          <a:xfrm>
            <a:off x="739775" y="755650"/>
            <a:ext cx="5380038"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7" name="Rectangle 2">
            <a:extLst>
              <a:ext uri="{FF2B5EF4-FFF2-40B4-BE49-F238E27FC236}">
                <a16:creationId xmlns:a16="http://schemas.microsoft.com/office/drawing/2014/main" id="{CBE210DC-EA6C-41AE-85F0-B5639FB85E56}"/>
              </a:ext>
            </a:extLst>
          </p:cNvPr>
          <p:cNvSpPr>
            <a:spLocks noGrp="1" noChangeArrowheads="1"/>
          </p:cNvSpPr>
          <p:nvPr>
            <p:ph type="body" idx="1"/>
          </p:nvPr>
        </p:nvSpPr>
        <p:spPr>
          <a:xfrm>
            <a:off x="685800" y="4724400"/>
            <a:ext cx="54848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238250" y="1122363"/>
            <a:ext cx="7424738" cy="2387600"/>
          </a:xfr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238250" y="3602038"/>
            <a:ext cx="742473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Rectangle 3">
            <a:extLst>
              <a:ext uri="{FF2B5EF4-FFF2-40B4-BE49-F238E27FC236}">
                <a16:creationId xmlns:a16="http://schemas.microsoft.com/office/drawing/2014/main" id="{46CEEF4A-42E8-4076-8D24-3E644AEAE342}"/>
              </a:ext>
            </a:extLst>
          </p:cNvPr>
          <p:cNvSpPr>
            <a:spLocks noGrp="1" noChangeArrowheads="1"/>
          </p:cNvSpPr>
          <p:nvPr>
            <p:ph type="sldNum" idx="10"/>
          </p:nvPr>
        </p:nvSpPr>
        <p:spPr>
          <a:ln/>
        </p:spPr>
        <p:txBody>
          <a:bodyPr/>
          <a:lstStyle>
            <a:lvl1pPr>
              <a:defRPr/>
            </a:lvl1pPr>
          </a:lstStyle>
          <a:p>
            <a:pPr>
              <a:defRPr/>
            </a:pPr>
            <a:fld id="{3C613775-8431-42C7-A93E-5B74BDA8958B}" type="slidenum">
              <a:rPr lang="en-US" altLang="de-DE"/>
              <a:pPr>
                <a:defRPr/>
              </a:pPr>
              <a:t>‹Nr.›</a:t>
            </a:fld>
            <a:endParaRPr lang="en-US" altLang="de-DE"/>
          </a:p>
        </p:txBody>
      </p:sp>
    </p:spTree>
    <p:extLst>
      <p:ext uri="{BB962C8B-B14F-4D97-AF65-F5344CB8AC3E}">
        <p14:creationId xmlns:p14="http://schemas.microsoft.com/office/powerpoint/2010/main" val="276607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a:extLst>
              <a:ext uri="{FF2B5EF4-FFF2-40B4-BE49-F238E27FC236}">
                <a16:creationId xmlns:a16="http://schemas.microsoft.com/office/drawing/2014/main" id="{F9EC985C-CF16-4290-A586-7E246C83F730}"/>
              </a:ext>
            </a:extLst>
          </p:cNvPr>
          <p:cNvSpPr>
            <a:spLocks noGrp="1" noChangeArrowheads="1"/>
          </p:cNvSpPr>
          <p:nvPr>
            <p:ph type="sldNum" idx="10"/>
          </p:nvPr>
        </p:nvSpPr>
        <p:spPr>
          <a:ln/>
        </p:spPr>
        <p:txBody>
          <a:bodyPr/>
          <a:lstStyle>
            <a:lvl1pPr>
              <a:defRPr/>
            </a:lvl1pPr>
          </a:lstStyle>
          <a:p>
            <a:pPr>
              <a:defRPr/>
            </a:pPr>
            <a:fld id="{6438A5DF-6ECF-4121-AE39-FB487629A1F9}" type="slidenum">
              <a:rPr lang="en-US" altLang="de-DE"/>
              <a:pPr>
                <a:defRPr/>
              </a:pPr>
              <a:t>‹Nr.›</a:t>
            </a:fld>
            <a:endParaRPr lang="en-US" altLang="de-DE"/>
          </a:p>
        </p:txBody>
      </p:sp>
    </p:spTree>
    <p:extLst>
      <p:ext uri="{BB962C8B-B14F-4D97-AF65-F5344CB8AC3E}">
        <p14:creationId xmlns:p14="http://schemas.microsoft.com/office/powerpoint/2010/main" val="380016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53263" y="2179638"/>
            <a:ext cx="2101850" cy="6084887"/>
          </a:xfrm>
        </p:spPr>
        <p:txBody>
          <a:bodyPr vert="eaVert"/>
          <a:lstStyle/>
          <a:p>
            <a:r>
              <a:rPr lang="de-DE"/>
              <a:t>Mastertitelformat bearbeiten</a:t>
            </a:r>
          </a:p>
        </p:txBody>
      </p:sp>
      <p:sp>
        <p:nvSpPr>
          <p:cNvPr id="3" name="Vertikaler Textplatzhalter 2"/>
          <p:cNvSpPr>
            <a:spLocks noGrp="1"/>
          </p:cNvSpPr>
          <p:nvPr>
            <p:ph type="body" orient="vert" idx="1"/>
          </p:nvPr>
        </p:nvSpPr>
        <p:spPr>
          <a:xfrm>
            <a:off x="742950" y="2179638"/>
            <a:ext cx="6157913" cy="608488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a:extLst>
              <a:ext uri="{FF2B5EF4-FFF2-40B4-BE49-F238E27FC236}">
                <a16:creationId xmlns:a16="http://schemas.microsoft.com/office/drawing/2014/main" id="{4BF5500D-3E84-41F4-977F-70C1634469FD}"/>
              </a:ext>
            </a:extLst>
          </p:cNvPr>
          <p:cNvSpPr>
            <a:spLocks noGrp="1" noChangeArrowheads="1"/>
          </p:cNvSpPr>
          <p:nvPr>
            <p:ph type="sldNum" idx="10"/>
          </p:nvPr>
        </p:nvSpPr>
        <p:spPr>
          <a:ln/>
        </p:spPr>
        <p:txBody>
          <a:bodyPr/>
          <a:lstStyle>
            <a:lvl1pPr>
              <a:defRPr/>
            </a:lvl1pPr>
          </a:lstStyle>
          <a:p>
            <a:pPr>
              <a:defRPr/>
            </a:pPr>
            <a:fld id="{14443F35-AA98-4D13-B884-A1F96792DDDF}" type="slidenum">
              <a:rPr lang="en-US" altLang="de-DE"/>
              <a:pPr>
                <a:defRPr/>
              </a:pPr>
              <a:t>‹Nr.›</a:t>
            </a:fld>
            <a:endParaRPr lang="en-US" altLang="de-DE"/>
          </a:p>
        </p:txBody>
      </p:sp>
    </p:spTree>
    <p:extLst>
      <p:ext uri="{BB962C8B-B14F-4D97-AF65-F5344CB8AC3E}">
        <p14:creationId xmlns:p14="http://schemas.microsoft.com/office/powerpoint/2010/main" val="4221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238250" y="1122363"/>
            <a:ext cx="7424738" cy="2387600"/>
          </a:xfr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238250" y="3602038"/>
            <a:ext cx="742473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Rectangle 3">
            <a:extLst>
              <a:ext uri="{FF2B5EF4-FFF2-40B4-BE49-F238E27FC236}">
                <a16:creationId xmlns:a16="http://schemas.microsoft.com/office/drawing/2014/main" id="{4D4B4343-B5CE-4503-B9ED-73B4496B1A6C}"/>
              </a:ext>
            </a:extLst>
          </p:cNvPr>
          <p:cNvSpPr>
            <a:spLocks noGrp="1" noChangeArrowheads="1"/>
          </p:cNvSpPr>
          <p:nvPr>
            <p:ph type="sldNum" idx="10"/>
          </p:nvPr>
        </p:nvSpPr>
        <p:spPr>
          <a:ln/>
        </p:spPr>
        <p:txBody>
          <a:bodyPr/>
          <a:lstStyle>
            <a:lvl1pPr>
              <a:defRPr/>
            </a:lvl1pPr>
          </a:lstStyle>
          <a:p>
            <a:pPr>
              <a:defRPr/>
            </a:pPr>
            <a:fld id="{2C7C0988-8E35-4509-A1C9-D9114D6B9C7E}" type="slidenum">
              <a:rPr lang="en-US" altLang="de-DE"/>
              <a:pPr>
                <a:defRPr/>
              </a:pPr>
              <a:t>‹Nr.›</a:t>
            </a:fld>
            <a:endParaRPr lang="en-US" altLang="de-DE"/>
          </a:p>
        </p:txBody>
      </p:sp>
    </p:spTree>
    <p:extLst>
      <p:ext uri="{BB962C8B-B14F-4D97-AF65-F5344CB8AC3E}">
        <p14:creationId xmlns:p14="http://schemas.microsoft.com/office/powerpoint/2010/main" val="4016297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a:extLst>
              <a:ext uri="{FF2B5EF4-FFF2-40B4-BE49-F238E27FC236}">
                <a16:creationId xmlns:a16="http://schemas.microsoft.com/office/drawing/2014/main" id="{2D77613A-2046-41FC-9122-092CB6CB6DC0}"/>
              </a:ext>
            </a:extLst>
          </p:cNvPr>
          <p:cNvSpPr>
            <a:spLocks noGrp="1" noChangeArrowheads="1"/>
          </p:cNvSpPr>
          <p:nvPr>
            <p:ph type="sldNum" idx="10"/>
          </p:nvPr>
        </p:nvSpPr>
        <p:spPr>
          <a:ln/>
        </p:spPr>
        <p:txBody>
          <a:bodyPr/>
          <a:lstStyle>
            <a:lvl1pPr>
              <a:defRPr/>
            </a:lvl1pPr>
          </a:lstStyle>
          <a:p>
            <a:pPr>
              <a:defRPr/>
            </a:pPr>
            <a:fld id="{EC342C80-6E00-413F-A855-61CDD1F8E942}" type="slidenum">
              <a:rPr lang="en-US" altLang="de-DE"/>
              <a:pPr>
                <a:defRPr/>
              </a:pPr>
              <a:t>‹Nr.›</a:t>
            </a:fld>
            <a:endParaRPr lang="en-US" altLang="de-DE"/>
          </a:p>
        </p:txBody>
      </p:sp>
    </p:spTree>
    <p:extLst>
      <p:ext uri="{BB962C8B-B14F-4D97-AF65-F5344CB8AC3E}">
        <p14:creationId xmlns:p14="http://schemas.microsoft.com/office/powerpoint/2010/main" val="2771857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74688" y="1709738"/>
            <a:ext cx="8539162"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74688" y="4589463"/>
            <a:ext cx="8539162"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Rectangle 3">
            <a:extLst>
              <a:ext uri="{FF2B5EF4-FFF2-40B4-BE49-F238E27FC236}">
                <a16:creationId xmlns:a16="http://schemas.microsoft.com/office/drawing/2014/main" id="{4E759A0D-16D9-47A8-8A4B-002E18FC6DCC}"/>
              </a:ext>
            </a:extLst>
          </p:cNvPr>
          <p:cNvSpPr>
            <a:spLocks noGrp="1" noChangeArrowheads="1"/>
          </p:cNvSpPr>
          <p:nvPr>
            <p:ph type="sldNum" idx="10"/>
          </p:nvPr>
        </p:nvSpPr>
        <p:spPr>
          <a:ln/>
        </p:spPr>
        <p:txBody>
          <a:bodyPr/>
          <a:lstStyle>
            <a:lvl1pPr>
              <a:defRPr/>
            </a:lvl1pPr>
          </a:lstStyle>
          <a:p>
            <a:pPr>
              <a:defRPr/>
            </a:pPr>
            <a:fld id="{8F3BDAAD-A8DC-4BAA-BE84-3D96040DE307}" type="slidenum">
              <a:rPr lang="en-US" altLang="de-DE"/>
              <a:pPr>
                <a:defRPr/>
              </a:pPr>
              <a:t>‹Nr.›</a:t>
            </a:fld>
            <a:endParaRPr lang="en-US" altLang="de-DE"/>
          </a:p>
        </p:txBody>
      </p:sp>
    </p:spTree>
    <p:extLst>
      <p:ext uri="{BB962C8B-B14F-4D97-AF65-F5344CB8AC3E}">
        <p14:creationId xmlns:p14="http://schemas.microsoft.com/office/powerpoint/2010/main" val="215391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95300" y="1341438"/>
            <a:ext cx="4376738" cy="5513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24438" y="1341438"/>
            <a:ext cx="4378325" cy="5513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
            <a:extLst>
              <a:ext uri="{FF2B5EF4-FFF2-40B4-BE49-F238E27FC236}">
                <a16:creationId xmlns:a16="http://schemas.microsoft.com/office/drawing/2014/main" id="{6BC80418-1AA0-47C7-B163-07B1FB9C3921}"/>
              </a:ext>
            </a:extLst>
          </p:cNvPr>
          <p:cNvSpPr>
            <a:spLocks noGrp="1" noChangeArrowheads="1"/>
          </p:cNvSpPr>
          <p:nvPr>
            <p:ph type="sldNum" idx="10"/>
          </p:nvPr>
        </p:nvSpPr>
        <p:spPr>
          <a:ln/>
        </p:spPr>
        <p:txBody>
          <a:bodyPr/>
          <a:lstStyle>
            <a:lvl1pPr>
              <a:defRPr/>
            </a:lvl1pPr>
          </a:lstStyle>
          <a:p>
            <a:pPr>
              <a:defRPr/>
            </a:pPr>
            <a:fld id="{E63BA2FC-1CDD-4209-8609-39F3FDD06244}" type="slidenum">
              <a:rPr lang="en-US" altLang="de-DE"/>
              <a:pPr>
                <a:defRPr/>
              </a:pPr>
              <a:t>‹Nr.›</a:t>
            </a:fld>
            <a:endParaRPr lang="en-US" altLang="de-DE"/>
          </a:p>
        </p:txBody>
      </p:sp>
    </p:spTree>
    <p:extLst>
      <p:ext uri="{BB962C8B-B14F-4D97-AF65-F5344CB8AC3E}">
        <p14:creationId xmlns:p14="http://schemas.microsoft.com/office/powerpoint/2010/main" val="3558811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82625" y="365125"/>
            <a:ext cx="8537575" cy="1325563"/>
          </a:xfrm>
        </p:spPr>
        <p:txBody>
          <a:bodyPr/>
          <a:lstStyle/>
          <a:p>
            <a:r>
              <a:rPr lang="de-DE"/>
              <a:t>Mastertitelformat bearbeiten</a:t>
            </a:r>
          </a:p>
        </p:txBody>
      </p:sp>
      <p:sp>
        <p:nvSpPr>
          <p:cNvPr id="3" name="Textplatzhalter 2"/>
          <p:cNvSpPr>
            <a:spLocks noGrp="1"/>
          </p:cNvSpPr>
          <p:nvPr>
            <p:ph type="body" idx="1"/>
          </p:nvPr>
        </p:nvSpPr>
        <p:spPr>
          <a:xfrm>
            <a:off x="682625" y="1681163"/>
            <a:ext cx="41878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82625" y="2505075"/>
            <a:ext cx="4187825"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11738" y="1681163"/>
            <a:ext cx="42084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5011738" y="2505075"/>
            <a:ext cx="4208462"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3">
            <a:extLst>
              <a:ext uri="{FF2B5EF4-FFF2-40B4-BE49-F238E27FC236}">
                <a16:creationId xmlns:a16="http://schemas.microsoft.com/office/drawing/2014/main" id="{DEAE7CFE-CF55-4749-9240-C9AED23B83EA}"/>
              </a:ext>
            </a:extLst>
          </p:cNvPr>
          <p:cNvSpPr>
            <a:spLocks noGrp="1" noChangeArrowheads="1"/>
          </p:cNvSpPr>
          <p:nvPr>
            <p:ph type="sldNum" idx="10"/>
          </p:nvPr>
        </p:nvSpPr>
        <p:spPr>
          <a:ln/>
        </p:spPr>
        <p:txBody>
          <a:bodyPr/>
          <a:lstStyle>
            <a:lvl1pPr>
              <a:defRPr/>
            </a:lvl1pPr>
          </a:lstStyle>
          <a:p>
            <a:pPr>
              <a:defRPr/>
            </a:pPr>
            <a:fld id="{235F373F-AB1A-43CC-BEC5-7A26A7F1EFF6}" type="slidenum">
              <a:rPr lang="en-US" altLang="de-DE"/>
              <a:pPr>
                <a:defRPr/>
              </a:pPr>
              <a:t>‹Nr.›</a:t>
            </a:fld>
            <a:endParaRPr lang="en-US" altLang="de-DE"/>
          </a:p>
        </p:txBody>
      </p:sp>
    </p:spTree>
    <p:extLst>
      <p:ext uri="{BB962C8B-B14F-4D97-AF65-F5344CB8AC3E}">
        <p14:creationId xmlns:p14="http://schemas.microsoft.com/office/powerpoint/2010/main" val="2450504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Rectangle 3">
            <a:extLst>
              <a:ext uri="{FF2B5EF4-FFF2-40B4-BE49-F238E27FC236}">
                <a16:creationId xmlns:a16="http://schemas.microsoft.com/office/drawing/2014/main" id="{0E5F616E-16A2-4A0B-9990-785E286FBC68}"/>
              </a:ext>
            </a:extLst>
          </p:cNvPr>
          <p:cNvSpPr>
            <a:spLocks noGrp="1" noChangeArrowheads="1"/>
          </p:cNvSpPr>
          <p:nvPr>
            <p:ph type="sldNum" idx="10"/>
          </p:nvPr>
        </p:nvSpPr>
        <p:spPr>
          <a:ln/>
        </p:spPr>
        <p:txBody>
          <a:bodyPr/>
          <a:lstStyle>
            <a:lvl1pPr>
              <a:defRPr/>
            </a:lvl1pPr>
          </a:lstStyle>
          <a:p>
            <a:pPr>
              <a:defRPr/>
            </a:pPr>
            <a:fld id="{6C9698FD-695E-45F6-850C-CB9FD8B78E4A}" type="slidenum">
              <a:rPr lang="en-US" altLang="de-DE"/>
              <a:pPr>
                <a:defRPr/>
              </a:pPr>
              <a:t>‹Nr.›</a:t>
            </a:fld>
            <a:endParaRPr lang="en-US" altLang="de-DE"/>
          </a:p>
        </p:txBody>
      </p:sp>
    </p:spTree>
    <p:extLst>
      <p:ext uri="{BB962C8B-B14F-4D97-AF65-F5344CB8AC3E}">
        <p14:creationId xmlns:p14="http://schemas.microsoft.com/office/powerpoint/2010/main" val="1796409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AE74CF7-34A1-4300-A3EF-2C2A373EE1DF}"/>
              </a:ext>
            </a:extLst>
          </p:cNvPr>
          <p:cNvSpPr>
            <a:spLocks noGrp="1" noChangeArrowheads="1"/>
          </p:cNvSpPr>
          <p:nvPr>
            <p:ph type="sldNum" idx="10"/>
          </p:nvPr>
        </p:nvSpPr>
        <p:spPr>
          <a:ln/>
        </p:spPr>
        <p:txBody>
          <a:bodyPr/>
          <a:lstStyle>
            <a:lvl1pPr>
              <a:defRPr/>
            </a:lvl1pPr>
          </a:lstStyle>
          <a:p>
            <a:pPr>
              <a:defRPr/>
            </a:pPr>
            <a:fld id="{DFA0C5E0-EECF-4300-B4D8-DD61D64D489A}" type="slidenum">
              <a:rPr lang="en-US" altLang="de-DE"/>
              <a:pPr>
                <a:defRPr/>
              </a:pPr>
              <a:t>‹Nr.›</a:t>
            </a:fld>
            <a:endParaRPr lang="en-US" altLang="de-DE"/>
          </a:p>
        </p:txBody>
      </p:sp>
    </p:spTree>
    <p:extLst>
      <p:ext uri="{BB962C8B-B14F-4D97-AF65-F5344CB8AC3E}">
        <p14:creationId xmlns:p14="http://schemas.microsoft.com/office/powerpoint/2010/main" val="1126847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2625" y="457200"/>
            <a:ext cx="3192463" cy="160020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4208463" y="987425"/>
            <a:ext cx="501173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82625" y="2057400"/>
            <a:ext cx="31924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3">
            <a:extLst>
              <a:ext uri="{FF2B5EF4-FFF2-40B4-BE49-F238E27FC236}">
                <a16:creationId xmlns:a16="http://schemas.microsoft.com/office/drawing/2014/main" id="{31D0535E-7E41-4C56-B402-F23196D037BB}"/>
              </a:ext>
            </a:extLst>
          </p:cNvPr>
          <p:cNvSpPr>
            <a:spLocks noGrp="1" noChangeArrowheads="1"/>
          </p:cNvSpPr>
          <p:nvPr>
            <p:ph type="sldNum" idx="10"/>
          </p:nvPr>
        </p:nvSpPr>
        <p:spPr>
          <a:ln/>
        </p:spPr>
        <p:txBody>
          <a:bodyPr/>
          <a:lstStyle>
            <a:lvl1pPr>
              <a:defRPr/>
            </a:lvl1pPr>
          </a:lstStyle>
          <a:p>
            <a:pPr>
              <a:defRPr/>
            </a:pPr>
            <a:fld id="{FD0AA684-4662-4234-8B4B-154F80645ED4}" type="slidenum">
              <a:rPr lang="en-US" altLang="de-DE"/>
              <a:pPr>
                <a:defRPr/>
              </a:pPr>
              <a:t>‹Nr.›</a:t>
            </a:fld>
            <a:endParaRPr lang="en-US" altLang="de-DE"/>
          </a:p>
        </p:txBody>
      </p:sp>
    </p:spTree>
    <p:extLst>
      <p:ext uri="{BB962C8B-B14F-4D97-AF65-F5344CB8AC3E}">
        <p14:creationId xmlns:p14="http://schemas.microsoft.com/office/powerpoint/2010/main" val="256007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a:extLst>
              <a:ext uri="{FF2B5EF4-FFF2-40B4-BE49-F238E27FC236}">
                <a16:creationId xmlns:a16="http://schemas.microsoft.com/office/drawing/2014/main" id="{F42D25AD-C3A7-4753-8867-5B17ADE3353B}"/>
              </a:ext>
            </a:extLst>
          </p:cNvPr>
          <p:cNvSpPr>
            <a:spLocks noGrp="1" noChangeArrowheads="1"/>
          </p:cNvSpPr>
          <p:nvPr>
            <p:ph type="sldNum" idx="10"/>
          </p:nvPr>
        </p:nvSpPr>
        <p:spPr>
          <a:ln/>
        </p:spPr>
        <p:txBody>
          <a:bodyPr/>
          <a:lstStyle>
            <a:lvl1pPr>
              <a:defRPr/>
            </a:lvl1pPr>
          </a:lstStyle>
          <a:p>
            <a:pPr>
              <a:defRPr/>
            </a:pPr>
            <a:fld id="{867DF960-A0D8-4194-B190-21E035A60508}" type="slidenum">
              <a:rPr lang="en-US" altLang="de-DE"/>
              <a:pPr>
                <a:defRPr/>
              </a:pPr>
              <a:t>‹Nr.›</a:t>
            </a:fld>
            <a:endParaRPr lang="en-US" altLang="de-DE"/>
          </a:p>
        </p:txBody>
      </p:sp>
    </p:spTree>
    <p:extLst>
      <p:ext uri="{BB962C8B-B14F-4D97-AF65-F5344CB8AC3E}">
        <p14:creationId xmlns:p14="http://schemas.microsoft.com/office/powerpoint/2010/main" val="2955726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2625" y="457200"/>
            <a:ext cx="3192463"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4208463" y="987425"/>
            <a:ext cx="501173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82625" y="2057400"/>
            <a:ext cx="31924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3">
            <a:extLst>
              <a:ext uri="{FF2B5EF4-FFF2-40B4-BE49-F238E27FC236}">
                <a16:creationId xmlns:a16="http://schemas.microsoft.com/office/drawing/2014/main" id="{A86ACE48-A4E1-4A3E-9E85-5AF25A26862A}"/>
              </a:ext>
            </a:extLst>
          </p:cNvPr>
          <p:cNvSpPr>
            <a:spLocks noGrp="1" noChangeArrowheads="1"/>
          </p:cNvSpPr>
          <p:nvPr>
            <p:ph type="sldNum" idx="10"/>
          </p:nvPr>
        </p:nvSpPr>
        <p:spPr>
          <a:ln/>
        </p:spPr>
        <p:txBody>
          <a:bodyPr/>
          <a:lstStyle>
            <a:lvl1pPr>
              <a:defRPr/>
            </a:lvl1pPr>
          </a:lstStyle>
          <a:p>
            <a:pPr>
              <a:defRPr/>
            </a:pPr>
            <a:fld id="{A8B359BD-41C6-4202-94F8-473C3CACFD3B}" type="slidenum">
              <a:rPr lang="en-US" altLang="de-DE"/>
              <a:pPr>
                <a:defRPr/>
              </a:pPr>
              <a:t>‹Nr.›</a:t>
            </a:fld>
            <a:endParaRPr lang="en-US" altLang="de-DE"/>
          </a:p>
        </p:txBody>
      </p:sp>
    </p:spTree>
    <p:extLst>
      <p:ext uri="{BB962C8B-B14F-4D97-AF65-F5344CB8AC3E}">
        <p14:creationId xmlns:p14="http://schemas.microsoft.com/office/powerpoint/2010/main" val="2047228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a:extLst>
              <a:ext uri="{FF2B5EF4-FFF2-40B4-BE49-F238E27FC236}">
                <a16:creationId xmlns:a16="http://schemas.microsoft.com/office/drawing/2014/main" id="{3D90DAC8-FFDF-4800-A96A-E5CB6CD042A3}"/>
              </a:ext>
            </a:extLst>
          </p:cNvPr>
          <p:cNvSpPr>
            <a:spLocks noGrp="1" noChangeArrowheads="1"/>
          </p:cNvSpPr>
          <p:nvPr>
            <p:ph type="sldNum" idx="10"/>
          </p:nvPr>
        </p:nvSpPr>
        <p:spPr>
          <a:ln/>
        </p:spPr>
        <p:txBody>
          <a:bodyPr/>
          <a:lstStyle>
            <a:lvl1pPr>
              <a:defRPr/>
            </a:lvl1pPr>
          </a:lstStyle>
          <a:p>
            <a:pPr>
              <a:defRPr/>
            </a:pPr>
            <a:fld id="{B2BF116F-0DE6-4CEB-B696-BF2B83B1217A}" type="slidenum">
              <a:rPr lang="en-US" altLang="de-DE"/>
              <a:pPr>
                <a:defRPr/>
              </a:pPr>
              <a:t>‹Nr.›</a:t>
            </a:fld>
            <a:endParaRPr lang="en-US" altLang="de-DE"/>
          </a:p>
        </p:txBody>
      </p:sp>
    </p:spTree>
    <p:extLst>
      <p:ext uri="{BB962C8B-B14F-4D97-AF65-F5344CB8AC3E}">
        <p14:creationId xmlns:p14="http://schemas.microsoft.com/office/powerpoint/2010/main" val="1839498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77088" y="128588"/>
            <a:ext cx="2225675" cy="6726237"/>
          </a:xfrm>
        </p:spPr>
        <p:txBody>
          <a:bodyPr vert="eaVert"/>
          <a:lstStyle/>
          <a:p>
            <a:r>
              <a:rPr lang="de-DE"/>
              <a:t>Mastertitelformat bearbeiten</a:t>
            </a:r>
          </a:p>
        </p:txBody>
      </p:sp>
      <p:sp>
        <p:nvSpPr>
          <p:cNvPr id="3" name="Vertikaler Textplatzhalter 2"/>
          <p:cNvSpPr>
            <a:spLocks noGrp="1"/>
          </p:cNvSpPr>
          <p:nvPr>
            <p:ph type="body" orient="vert" idx="1"/>
          </p:nvPr>
        </p:nvSpPr>
        <p:spPr>
          <a:xfrm>
            <a:off x="495300" y="128588"/>
            <a:ext cx="6529388" cy="672623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a:extLst>
              <a:ext uri="{FF2B5EF4-FFF2-40B4-BE49-F238E27FC236}">
                <a16:creationId xmlns:a16="http://schemas.microsoft.com/office/drawing/2014/main" id="{7AC36C42-09A4-44A8-86A2-C42521DD2363}"/>
              </a:ext>
            </a:extLst>
          </p:cNvPr>
          <p:cNvSpPr>
            <a:spLocks noGrp="1" noChangeArrowheads="1"/>
          </p:cNvSpPr>
          <p:nvPr>
            <p:ph type="sldNum" idx="10"/>
          </p:nvPr>
        </p:nvSpPr>
        <p:spPr>
          <a:ln/>
        </p:spPr>
        <p:txBody>
          <a:bodyPr/>
          <a:lstStyle>
            <a:lvl1pPr>
              <a:defRPr/>
            </a:lvl1pPr>
          </a:lstStyle>
          <a:p>
            <a:pPr>
              <a:defRPr/>
            </a:pPr>
            <a:fld id="{86987A48-108F-4167-BF04-DA00B76C19BF}" type="slidenum">
              <a:rPr lang="en-US" altLang="de-DE"/>
              <a:pPr>
                <a:defRPr/>
              </a:pPr>
              <a:t>‹Nr.›</a:t>
            </a:fld>
            <a:endParaRPr lang="en-US" altLang="de-DE"/>
          </a:p>
        </p:txBody>
      </p:sp>
    </p:spTree>
    <p:extLst>
      <p:ext uri="{BB962C8B-B14F-4D97-AF65-F5344CB8AC3E}">
        <p14:creationId xmlns:p14="http://schemas.microsoft.com/office/powerpoint/2010/main" val="252401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74688" y="1709738"/>
            <a:ext cx="8539162"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74688" y="4589463"/>
            <a:ext cx="8539162"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Rectangle 3">
            <a:extLst>
              <a:ext uri="{FF2B5EF4-FFF2-40B4-BE49-F238E27FC236}">
                <a16:creationId xmlns:a16="http://schemas.microsoft.com/office/drawing/2014/main" id="{5996FD37-15CD-4667-A001-FB37AC1AB66A}"/>
              </a:ext>
            </a:extLst>
          </p:cNvPr>
          <p:cNvSpPr>
            <a:spLocks noGrp="1" noChangeArrowheads="1"/>
          </p:cNvSpPr>
          <p:nvPr>
            <p:ph type="sldNum" idx="10"/>
          </p:nvPr>
        </p:nvSpPr>
        <p:spPr>
          <a:ln/>
        </p:spPr>
        <p:txBody>
          <a:bodyPr/>
          <a:lstStyle>
            <a:lvl1pPr>
              <a:defRPr/>
            </a:lvl1pPr>
          </a:lstStyle>
          <a:p>
            <a:pPr>
              <a:defRPr/>
            </a:pPr>
            <a:fld id="{7EAC9264-6172-44F9-8254-F73B55B1FEAA}" type="slidenum">
              <a:rPr lang="en-US" altLang="de-DE"/>
              <a:pPr>
                <a:defRPr/>
              </a:pPr>
              <a:t>‹Nr.›</a:t>
            </a:fld>
            <a:endParaRPr lang="en-US" altLang="de-DE"/>
          </a:p>
        </p:txBody>
      </p:sp>
    </p:spTree>
    <p:extLst>
      <p:ext uri="{BB962C8B-B14F-4D97-AF65-F5344CB8AC3E}">
        <p14:creationId xmlns:p14="http://schemas.microsoft.com/office/powerpoint/2010/main" val="1363428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742950" y="4221163"/>
            <a:ext cx="4129088" cy="40433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24438" y="4221163"/>
            <a:ext cx="4130675" cy="40433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
            <a:extLst>
              <a:ext uri="{FF2B5EF4-FFF2-40B4-BE49-F238E27FC236}">
                <a16:creationId xmlns:a16="http://schemas.microsoft.com/office/drawing/2014/main" id="{4C1600E6-E7CE-4E11-A8A8-9BAC9AC1C4B2}"/>
              </a:ext>
            </a:extLst>
          </p:cNvPr>
          <p:cNvSpPr>
            <a:spLocks noGrp="1" noChangeArrowheads="1"/>
          </p:cNvSpPr>
          <p:nvPr>
            <p:ph type="sldNum" idx="10"/>
          </p:nvPr>
        </p:nvSpPr>
        <p:spPr>
          <a:ln/>
        </p:spPr>
        <p:txBody>
          <a:bodyPr/>
          <a:lstStyle>
            <a:lvl1pPr>
              <a:defRPr/>
            </a:lvl1pPr>
          </a:lstStyle>
          <a:p>
            <a:pPr>
              <a:defRPr/>
            </a:pPr>
            <a:fld id="{7162630F-3E66-421E-A700-8F645A9AAA4C}" type="slidenum">
              <a:rPr lang="en-US" altLang="de-DE"/>
              <a:pPr>
                <a:defRPr/>
              </a:pPr>
              <a:t>‹Nr.›</a:t>
            </a:fld>
            <a:endParaRPr lang="en-US" altLang="de-DE"/>
          </a:p>
        </p:txBody>
      </p:sp>
    </p:spTree>
    <p:extLst>
      <p:ext uri="{BB962C8B-B14F-4D97-AF65-F5344CB8AC3E}">
        <p14:creationId xmlns:p14="http://schemas.microsoft.com/office/powerpoint/2010/main" val="332353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82625" y="365125"/>
            <a:ext cx="8537575" cy="1325563"/>
          </a:xfrm>
        </p:spPr>
        <p:txBody>
          <a:bodyPr/>
          <a:lstStyle/>
          <a:p>
            <a:r>
              <a:rPr lang="de-DE"/>
              <a:t>Mastertitelformat bearbeiten</a:t>
            </a:r>
          </a:p>
        </p:txBody>
      </p:sp>
      <p:sp>
        <p:nvSpPr>
          <p:cNvPr id="3" name="Textplatzhalter 2"/>
          <p:cNvSpPr>
            <a:spLocks noGrp="1"/>
          </p:cNvSpPr>
          <p:nvPr>
            <p:ph type="body" idx="1"/>
          </p:nvPr>
        </p:nvSpPr>
        <p:spPr>
          <a:xfrm>
            <a:off x="682625" y="1681163"/>
            <a:ext cx="41878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82625" y="2505075"/>
            <a:ext cx="4187825"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11738" y="1681163"/>
            <a:ext cx="42084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5011738" y="2505075"/>
            <a:ext cx="4208462"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3">
            <a:extLst>
              <a:ext uri="{FF2B5EF4-FFF2-40B4-BE49-F238E27FC236}">
                <a16:creationId xmlns:a16="http://schemas.microsoft.com/office/drawing/2014/main" id="{482B9FF2-8D7C-4F20-82E6-9FA44B5C9198}"/>
              </a:ext>
            </a:extLst>
          </p:cNvPr>
          <p:cNvSpPr>
            <a:spLocks noGrp="1" noChangeArrowheads="1"/>
          </p:cNvSpPr>
          <p:nvPr>
            <p:ph type="sldNum" idx="10"/>
          </p:nvPr>
        </p:nvSpPr>
        <p:spPr>
          <a:ln/>
        </p:spPr>
        <p:txBody>
          <a:bodyPr/>
          <a:lstStyle>
            <a:lvl1pPr>
              <a:defRPr/>
            </a:lvl1pPr>
          </a:lstStyle>
          <a:p>
            <a:pPr>
              <a:defRPr/>
            </a:pPr>
            <a:fld id="{A0AA72C2-2EE4-42CF-A6D1-87ECB30F1CD0}" type="slidenum">
              <a:rPr lang="en-US" altLang="de-DE"/>
              <a:pPr>
                <a:defRPr/>
              </a:pPr>
              <a:t>‹Nr.›</a:t>
            </a:fld>
            <a:endParaRPr lang="en-US" altLang="de-DE"/>
          </a:p>
        </p:txBody>
      </p:sp>
    </p:spTree>
    <p:extLst>
      <p:ext uri="{BB962C8B-B14F-4D97-AF65-F5344CB8AC3E}">
        <p14:creationId xmlns:p14="http://schemas.microsoft.com/office/powerpoint/2010/main" val="395627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Rectangle 3">
            <a:extLst>
              <a:ext uri="{FF2B5EF4-FFF2-40B4-BE49-F238E27FC236}">
                <a16:creationId xmlns:a16="http://schemas.microsoft.com/office/drawing/2014/main" id="{907CDB5A-E237-4AA9-80EB-69A05FEC3439}"/>
              </a:ext>
            </a:extLst>
          </p:cNvPr>
          <p:cNvSpPr>
            <a:spLocks noGrp="1" noChangeArrowheads="1"/>
          </p:cNvSpPr>
          <p:nvPr>
            <p:ph type="sldNum" idx="10"/>
          </p:nvPr>
        </p:nvSpPr>
        <p:spPr>
          <a:ln/>
        </p:spPr>
        <p:txBody>
          <a:bodyPr/>
          <a:lstStyle>
            <a:lvl1pPr>
              <a:defRPr/>
            </a:lvl1pPr>
          </a:lstStyle>
          <a:p>
            <a:pPr>
              <a:defRPr/>
            </a:pPr>
            <a:fld id="{D3E7A740-01C0-4FFC-AB37-9278D8A76BE2}" type="slidenum">
              <a:rPr lang="en-US" altLang="de-DE"/>
              <a:pPr>
                <a:defRPr/>
              </a:pPr>
              <a:t>‹Nr.›</a:t>
            </a:fld>
            <a:endParaRPr lang="en-US" altLang="de-DE"/>
          </a:p>
        </p:txBody>
      </p:sp>
    </p:spTree>
    <p:extLst>
      <p:ext uri="{BB962C8B-B14F-4D97-AF65-F5344CB8AC3E}">
        <p14:creationId xmlns:p14="http://schemas.microsoft.com/office/powerpoint/2010/main" val="2187128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32C3C99-FDC8-41E1-8193-9A8707FA4D35}"/>
              </a:ext>
            </a:extLst>
          </p:cNvPr>
          <p:cNvSpPr>
            <a:spLocks noGrp="1" noChangeArrowheads="1"/>
          </p:cNvSpPr>
          <p:nvPr>
            <p:ph type="sldNum" idx="10"/>
          </p:nvPr>
        </p:nvSpPr>
        <p:spPr>
          <a:ln/>
        </p:spPr>
        <p:txBody>
          <a:bodyPr/>
          <a:lstStyle>
            <a:lvl1pPr>
              <a:defRPr/>
            </a:lvl1pPr>
          </a:lstStyle>
          <a:p>
            <a:pPr>
              <a:defRPr/>
            </a:pPr>
            <a:fld id="{0332371A-E081-4A5C-B326-1D39B598026B}" type="slidenum">
              <a:rPr lang="en-US" altLang="de-DE"/>
              <a:pPr>
                <a:defRPr/>
              </a:pPr>
              <a:t>‹Nr.›</a:t>
            </a:fld>
            <a:endParaRPr lang="en-US" altLang="de-DE"/>
          </a:p>
        </p:txBody>
      </p:sp>
    </p:spTree>
    <p:extLst>
      <p:ext uri="{BB962C8B-B14F-4D97-AF65-F5344CB8AC3E}">
        <p14:creationId xmlns:p14="http://schemas.microsoft.com/office/powerpoint/2010/main" val="3207912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2625" y="457200"/>
            <a:ext cx="3192463" cy="160020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4208463" y="987425"/>
            <a:ext cx="501173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82625" y="2057400"/>
            <a:ext cx="31924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3">
            <a:extLst>
              <a:ext uri="{FF2B5EF4-FFF2-40B4-BE49-F238E27FC236}">
                <a16:creationId xmlns:a16="http://schemas.microsoft.com/office/drawing/2014/main" id="{B4806136-1AC8-46E1-AD18-D17D137976F0}"/>
              </a:ext>
            </a:extLst>
          </p:cNvPr>
          <p:cNvSpPr>
            <a:spLocks noGrp="1" noChangeArrowheads="1"/>
          </p:cNvSpPr>
          <p:nvPr>
            <p:ph type="sldNum" idx="10"/>
          </p:nvPr>
        </p:nvSpPr>
        <p:spPr>
          <a:ln/>
        </p:spPr>
        <p:txBody>
          <a:bodyPr/>
          <a:lstStyle>
            <a:lvl1pPr>
              <a:defRPr/>
            </a:lvl1pPr>
          </a:lstStyle>
          <a:p>
            <a:pPr>
              <a:defRPr/>
            </a:pPr>
            <a:fld id="{EC8E8037-567C-44BA-971C-319530D94A9C}" type="slidenum">
              <a:rPr lang="en-US" altLang="de-DE"/>
              <a:pPr>
                <a:defRPr/>
              </a:pPr>
              <a:t>‹Nr.›</a:t>
            </a:fld>
            <a:endParaRPr lang="en-US" altLang="de-DE"/>
          </a:p>
        </p:txBody>
      </p:sp>
    </p:spTree>
    <p:extLst>
      <p:ext uri="{BB962C8B-B14F-4D97-AF65-F5344CB8AC3E}">
        <p14:creationId xmlns:p14="http://schemas.microsoft.com/office/powerpoint/2010/main" val="785110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2625" y="457200"/>
            <a:ext cx="3192463"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4208463" y="987425"/>
            <a:ext cx="501173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82625" y="2057400"/>
            <a:ext cx="31924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3">
            <a:extLst>
              <a:ext uri="{FF2B5EF4-FFF2-40B4-BE49-F238E27FC236}">
                <a16:creationId xmlns:a16="http://schemas.microsoft.com/office/drawing/2014/main" id="{DAD6B4F8-C7A6-4EE5-9F3A-27241F315FF1}"/>
              </a:ext>
            </a:extLst>
          </p:cNvPr>
          <p:cNvSpPr>
            <a:spLocks noGrp="1" noChangeArrowheads="1"/>
          </p:cNvSpPr>
          <p:nvPr>
            <p:ph type="sldNum" idx="10"/>
          </p:nvPr>
        </p:nvSpPr>
        <p:spPr>
          <a:ln/>
        </p:spPr>
        <p:txBody>
          <a:bodyPr/>
          <a:lstStyle>
            <a:lvl1pPr>
              <a:defRPr/>
            </a:lvl1pPr>
          </a:lstStyle>
          <a:p>
            <a:pPr>
              <a:defRPr/>
            </a:pPr>
            <a:fld id="{6A466AE1-702A-4280-B405-081189E8A377}" type="slidenum">
              <a:rPr lang="en-US" altLang="de-DE"/>
              <a:pPr>
                <a:defRPr/>
              </a:pPr>
              <a:t>‹Nr.›</a:t>
            </a:fld>
            <a:endParaRPr lang="en-US" altLang="de-DE"/>
          </a:p>
        </p:txBody>
      </p:sp>
    </p:spTree>
    <p:extLst>
      <p:ext uri="{BB962C8B-B14F-4D97-AF65-F5344CB8AC3E}">
        <p14:creationId xmlns:p14="http://schemas.microsoft.com/office/powerpoint/2010/main" val="62963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779AE533-EA00-414C-B686-476E4034C5BE}"/>
              </a:ext>
            </a:extLst>
          </p:cNvPr>
          <p:cNvSpPr>
            <a:spLocks noGrp="1" noChangeArrowheads="1"/>
          </p:cNvSpPr>
          <p:nvPr>
            <p:ph type="title"/>
          </p:nvPr>
        </p:nvSpPr>
        <p:spPr bwMode="auto">
          <a:xfrm>
            <a:off x="742950" y="2179638"/>
            <a:ext cx="8412163" cy="203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760" tIns="50760" rIns="90000" bIns="50760" numCol="1" anchor="ctr" anchorCtr="0" compatLnSpc="1">
            <a:prstTxWarp prst="textNoShape">
              <a:avLst/>
            </a:prstTxWarp>
          </a:bodyPr>
          <a:lstStyle/>
          <a:p>
            <a:pPr lvl="0"/>
            <a:r>
              <a:rPr lang="en-GB" altLang="de-DE"/>
              <a:t>Format des Titeltextes durch Klicken bearbeiten</a:t>
            </a:r>
          </a:p>
        </p:txBody>
      </p:sp>
      <p:sp>
        <p:nvSpPr>
          <p:cNvPr id="1027" name="Rectangle 2">
            <a:extLst>
              <a:ext uri="{FF2B5EF4-FFF2-40B4-BE49-F238E27FC236}">
                <a16:creationId xmlns:a16="http://schemas.microsoft.com/office/drawing/2014/main" id="{C8217093-B92C-40A4-918F-8C3021C994E4}"/>
              </a:ext>
            </a:extLst>
          </p:cNvPr>
          <p:cNvSpPr>
            <a:spLocks noGrp="1" noChangeArrowheads="1"/>
          </p:cNvSpPr>
          <p:nvPr>
            <p:ph type="body" idx="1"/>
          </p:nvPr>
        </p:nvSpPr>
        <p:spPr bwMode="auto">
          <a:xfrm>
            <a:off x="742950" y="4221163"/>
            <a:ext cx="8412163" cy="4043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760" tIns="50760" rIns="90000" bIns="50760" numCol="1" anchor="t" anchorCtr="0" compatLnSpc="1">
            <a:prstTxWarp prst="textNoShape">
              <a:avLst/>
            </a:prstTxWarp>
          </a:bodyPr>
          <a:lstStyle/>
          <a:p>
            <a:pPr lvl="0"/>
            <a:r>
              <a:rPr lang="en-GB" altLang="de-DE"/>
              <a:t>Format des Gliederungstextes durch Klicken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Siebte Gliederungsebene</a:t>
            </a:r>
          </a:p>
        </p:txBody>
      </p:sp>
      <p:sp>
        <p:nvSpPr>
          <p:cNvPr id="2" name="Rectangle 3">
            <a:extLst>
              <a:ext uri="{FF2B5EF4-FFF2-40B4-BE49-F238E27FC236}">
                <a16:creationId xmlns:a16="http://schemas.microsoft.com/office/drawing/2014/main" id="{DC752DB4-30A5-4D30-A38C-54BE41F1C1A3}"/>
              </a:ext>
            </a:extLst>
          </p:cNvPr>
          <p:cNvSpPr>
            <a:spLocks noGrp="1" noChangeArrowheads="1"/>
          </p:cNvSpPr>
          <p:nvPr>
            <p:ph type="sldNum"/>
          </p:nvPr>
        </p:nvSpPr>
        <p:spPr bwMode="auto">
          <a:xfrm>
            <a:off x="8129588" y="6245225"/>
            <a:ext cx="238125" cy="374650"/>
          </a:xfrm>
          <a:prstGeom prst="rect">
            <a:avLst/>
          </a:prstGeom>
          <a:noFill/>
          <a:ln>
            <a:noFill/>
          </a:ln>
          <a:effectLst/>
        </p:spPr>
        <p:txBody>
          <a:bodyPr vert="horz" wrap="square" lIns="90000" tIns="46800" rIns="90000" bIns="46800" numCol="1" anchor="t" anchorCtr="1" compatLnSpc="1">
            <a:prstTxWarp prst="textNoShape">
              <a:avLst/>
            </a:prstTxWarp>
          </a:bodyPr>
          <a:lstStyle>
            <a:lvl1pPr eaLnBrk="1">
              <a:buClrTx/>
              <a:buSzPct val="100000"/>
              <a:buFontTx/>
              <a:buNone/>
              <a:defRPr sz="2400">
                <a:solidFill>
                  <a:srgbClr val="000000"/>
                </a:solidFill>
                <a:latin typeface="Times New Roman" panose="02020603050405020304" pitchFamily="18" charset="0"/>
                <a:cs typeface="Segoe UI" panose="020B0502040204020203" pitchFamily="34" charset="0"/>
              </a:defRPr>
            </a:lvl1pPr>
          </a:lstStyle>
          <a:p>
            <a:pPr>
              <a:defRPr/>
            </a:pPr>
            <a:fld id="{12A36C5C-212C-4301-8138-ED9B19FD8D8B}" type="slidenum">
              <a:rPr lang="en-US" altLang="de-DE"/>
              <a:pPr>
                <a:defRPr/>
              </a:pPr>
              <a:t>‹Nr.›</a:t>
            </a:fld>
            <a:endParaRPr lang="en-US" altLang="de-DE"/>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3600" kern="1200">
          <a:solidFill>
            <a:srgbClr val="339BAF"/>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3600">
          <a:solidFill>
            <a:srgbClr val="339BAF"/>
          </a:solidFill>
          <a:latin typeface="Helvetica Condensed Bold" charset="0"/>
          <a:cs typeface="ヒラギノ角ゴ ProN W6"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3600">
          <a:solidFill>
            <a:srgbClr val="339BAF"/>
          </a:solidFill>
          <a:latin typeface="Helvetica Condensed Bold" charset="0"/>
          <a:cs typeface="ヒラギノ角ゴ ProN W6"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3600">
          <a:solidFill>
            <a:srgbClr val="339BAF"/>
          </a:solidFill>
          <a:latin typeface="Helvetica Condensed Bold" charset="0"/>
          <a:cs typeface="ヒラギノ角ゴ ProN W6"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3600">
          <a:solidFill>
            <a:srgbClr val="339BAF"/>
          </a:solidFill>
          <a:latin typeface="Helvetica Condensed Bold" charset="0"/>
          <a:cs typeface="ヒラギノ角ゴ ProN W6" charset="0"/>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600">
          <a:solidFill>
            <a:srgbClr val="339BAF"/>
          </a:solidFill>
          <a:latin typeface="Helvetica Condensed Bold" charset="0"/>
          <a:cs typeface="ヒラギノ角ゴ ProN W6" charset="0"/>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600">
          <a:solidFill>
            <a:srgbClr val="339BAF"/>
          </a:solidFill>
          <a:latin typeface="Helvetica Condensed Bold" charset="0"/>
          <a:cs typeface="ヒラギノ角ゴ ProN W6" charset="0"/>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600">
          <a:solidFill>
            <a:srgbClr val="339BAF"/>
          </a:solidFill>
          <a:latin typeface="Helvetica Condensed Bold" charset="0"/>
          <a:cs typeface="ヒラギノ角ゴ ProN W6" charset="0"/>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600">
          <a:solidFill>
            <a:srgbClr val="339BAF"/>
          </a:solidFill>
          <a:latin typeface="Helvetica Condensed Bold" charset="0"/>
          <a:cs typeface="ヒラギノ角ゴ ProN W6" charset="0"/>
        </a:defRPr>
      </a:lvl9pPr>
    </p:titleStyle>
    <p:bodyStyle>
      <a:lvl1pPr marL="342900" indent="-342900" algn="ctr"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ctr" defTabSz="449263"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2pPr>
      <a:lvl3pPr marL="1143000" indent="-228600" algn="ctr" defTabSz="449263" rtl="0" eaLnBrk="0" fontAlgn="base" hangingPunct="0">
        <a:spcBef>
          <a:spcPts val="300"/>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3pPr>
      <a:lvl4pPr marL="1600200" indent="-228600" algn="ctr"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ctr"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6040214F-E154-4D0D-B6A6-D0E917FF5616}"/>
              </a:ext>
            </a:extLst>
          </p:cNvPr>
          <p:cNvSpPr>
            <a:spLocks noGrp="1" noChangeArrowheads="1"/>
          </p:cNvSpPr>
          <p:nvPr>
            <p:ph type="title"/>
          </p:nvPr>
        </p:nvSpPr>
        <p:spPr bwMode="auto">
          <a:xfrm>
            <a:off x="495300" y="128588"/>
            <a:ext cx="8907463" cy="120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760" tIns="50760" rIns="90000" bIns="50760" numCol="1" anchor="ctr" anchorCtr="0" compatLnSpc="1">
            <a:prstTxWarp prst="textNoShape">
              <a:avLst/>
            </a:prstTxWarp>
          </a:bodyPr>
          <a:lstStyle/>
          <a:p>
            <a:pPr lvl="0"/>
            <a:r>
              <a:rPr lang="en-GB" altLang="de-DE"/>
              <a:t>Format des Titeltextes durch Klicken bearbeiten</a:t>
            </a:r>
          </a:p>
        </p:txBody>
      </p:sp>
      <p:sp>
        <p:nvSpPr>
          <p:cNvPr id="2051" name="Rectangle 2">
            <a:extLst>
              <a:ext uri="{FF2B5EF4-FFF2-40B4-BE49-F238E27FC236}">
                <a16:creationId xmlns:a16="http://schemas.microsoft.com/office/drawing/2014/main" id="{FA9B57DF-BF81-426C-8A88-8CE85C37BA65}"/>
              </a:ext>
            </a:extLst>
          </p:cNvPr>
          <p:cNvSpPr>
            <a:spLocks noGrp="1" noChangeArrowheads="1"/>
          </p:cNvSpPr>
          <p:nvPr>
            <p:ph type="body" idx="1"/>
          </p:nvPr>
        </p:nvSpPr>
        <p:spPr bwMode="auto">
          <a:xfrm>
            <a:off x="495300" y="1341438"/>
            <a:ext cx="8907463" cy="551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760" tIns="50760" rIns="90000" bIns="50760" numCol="1" anchor="t" anchorCtr="0" compatLnSpc="1">
            <a:prstTxWarp prst="textNoShape">
              <a:avLst/>
            </a:prstTxWarp>
          </a:bodyPr>
          <a:lstStyle/>
          <a:p>
            <a:pPr lvl="0"/>
            <a:r>
              <a:rPr lang="en-GB" altLang="de-DE"/>
              <a:t>Format des Gliederungstextes durch Klicken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Siebte Gliederungsebene</a:t>
            </a:r>
          </a:p>
        </p:txBody>
      </p:sp>
      <p:sp>
        <p:nvSpPr>
          <p:cNvPr id="2" name="Rectangle 3">
            <a:extLst>
              <a:ext uri="{FF2B5EF4-FFF2-40B4-BE49-F238E27FC236}">
                <a16:creationId xmlns:a16="http://schemas.microsoft.com/office/drawing/2014/main" id="{DAE706A0-6B43-4713-8B0B-367F5395D0FE}"/>
              </a:ext>
            </a:extLst>
          </p:cNvPr>
          <p:cNvSpPr>
            <a:spLocks noGrp="1" noChangeArrowheads="1"/>
          </p:cNvSpPr>
          <p:nvPr>
            <p:ph type="sldNum"/>
          </p:nvPr>
        </p:nvSpPr>
        <p:spPr bwMode="auto">
          <a:xfrm>
            <a:off x="8116888" y="6584950"/>
            <a:ext cx="263525" cy="288925"/>
          </a:xfrm>
          <a:prstGeom prst="rect">
            <a:avLst/>
          </a:prstGeom>
          <a:noFill/>
          <a:ln>
            <a:noFill/>
          </a:ln>
          <a:effectLst/>
        </p:spPr>
        <p:txBody>
          <a:bodyPr vert="horz" wrap="square" lIns="90000" tIns="46800" rIns="90000" bIns="46800" numCol="1" anchor="t" anchorCtr="1" compatLnSpc="1">
            <a:prstTxWarp prst="textNoShape">
              <a:avLst/>
            </a:prstTxWarp>
          </a:bodyPr>
          <a:lstStyle>
            <a:lvl1pPr algn="ctr" eaLnBrk="1" hangingPunct="1">
              <a:buClrTx/>
              <a:buSzPct val="100000"/>
              <a:buFontTx/>
              <a:buNone/>
              <a:defRPr sz="1200">
                <a:solidFill>
                  <a:srgbClr val="FFFFFF"/>
                </a:solidFill>
                <a:latin typeface="+mn-lt"/>
                <a:ea typeface="MS PGothic" panose="020B0600070205080204" pitchFamily="34" charset="-128"/>
              </a:defRPr>
            </a:lvl1pPr>
          </a:lstStyle>
          <a:p>
            <a:pPr>
              <a:defRPr/>
            </a:pPr>
            <a:fld id="{ED089C45-DDD2-4F07-8664-FBD6F78C79E2}" type="slidenum">
              <a:rPr lang="en-US" altLang="de-DE"/>
              <a:pPr>
                <a:defRPr/>
              </a:pPr>
              <a:t>‹Nr.›</a:t>
            </a:fld>
            <a:endParaRPr lang="en-US" alt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400" kern="1200">
          <a:solidFill>
            <a:srgbClr val="339BA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339BAF"/>
          </a:solidFill>
          <a:latin typeface="Helvetica Condensed Bold" charset="0"/>
          <a:cs typeface="ヒラギノ角ゴ ProN W6"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339BAF"/>
          </a:solidFill>
          <a:latin typeface="Helvetica Condensed Bold" charset="0"/>
          <a:cs typeface="ヒラギノ角ゴ ProN W6"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339BAF"/>
          </a:solidFill>
          <a:latin typeface="Helvetica Condensed Bold" charset="0"/>
          <a:cs typeface="ヒラギノ角ゴ ProN W6"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339BAF"/>
          </a:solidFill>
          <a:latin typeface="Helvetica Condensed Bold" charset="0"/>
          <a:cs typeface="ヒラギノ角ゴ ProN W6"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339BAF"/>
          </a:solidFill>
          <a:latin typeface="Helvetica Condensed Bold" charset="0"/>
          <a:cs typeface="ヒラギノ角ゴ ProN W6"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339BAF"/>
          </a:solidFill>
          <a:latin typeface="Helvetica Condensed Bold" charset="0"/>
          <a:cs typeface="ヒラギノ角ゴ ProN W6"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339BAF"/>
          </a:solidFill>
          <a:latin typeface="Helvetica Condensed Bold" charset="0"/>
          <a:cs typeface="ヒラギノ角ゴ ProN W6"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339BAF"/>
          </a:solidFill>
          <a:latin typeface="Helvetica Condensed Bold" charset="0"/>
          <a:cs typeface="ヒラギノ角ゴ ProN W6" charset="0"/>
        </a:defRPr>
      </a:lvl9pPr>
    </p:titleStyle>
    <p:bodyStyle>
      <a:lvl1pPr marL="342900" indent="-342900" algn="l" defTabSz="449263" rtl="0" eaLnBrk="0" fontAlgn="base" hangingPunct="0">
        <a:spcBef>
          <a:spcPts val="40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1pPr>
      <a:lvl2pPr marL="742950" indent="-285750" algn="l" defTabSz="449263"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2pPr>
      <a:lvl3pPr marL="11430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5.jpe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26.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27.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28.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cid:15f5cdbb-8e91-4d0e-8700-c3ef6350181e@EURP193.PROD.OUTLOOK.COM"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FDEBB930-639F-4BC0-8854-22DC35D2347B}"/>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4099" name="Group 2">
            <a:extLst>
              <a:ext uri="{FF2B5EF4-FFF2-40B4-BE49-F238E27FC236}">
                <a16:creationId xmlns:a16="http://schemas.microsoft.com/office/drawing/2014/main" id="{7DEA25D9-6643-4909-97E3-677C23164E2C}"/>
              </a:ext>
            </a:extLst>
          </p:cNvPr>
          <p:cNvGrpSpPr>
            <a:grpSpLocks/>
          </p:cNvGrpSpPr>
          <p:nvPr/>
        </p:nvGrpSpPr>
        <p:grpSpPr bwMode="auto">
          <a:xfrm>
            <a:off x="212725" y="6300788"/>
            <a:ext cx="2319338" cy="504825"/>
            <a:chOff x="134" y="3969"/>
            <a:chExt cx="1461" cy="318"/>
          </a:xfrm>
        </p:grpSpPr>
        <p:sp>
          <p:nvSpPr>
            <p:cNvPr id="4103" name="Rectangle 3">
              <a:extLst>
                <a:ext uri="{FF2B5EF4-FFF2-40B4-BE49-F238E27FC236}">
                  <a16:creationId xmlns:a16="http://schemas.microsoft.com/office/drawing/2014/main" id="{A5F42B7E-53F6-4A8D-9A8E-776965B5F599}"/>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4104" name="Picture 4">
              <a:extLst>
                <a:ext uri="{FF2B5EF4-FFF2-40B4-BE49-F238E27FC236}">
                  <a16:creationId xmlns:a16="http://schemas.microsoft.com/office/drawing/2014/main" id="{1BD73BB1-7C8B-425E-8004-158BEB3696C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100" name="Rectangle 5">
            <a:extLst>
              <a:ext uri="{FF2B5EF4-FFF2-40B4-BE49-F238E27FC236}">
                <a16:creationId xmlns:a16="http://schemas.microsoft.com/office/drawing/2014/main" id="{C4DFE5DA-C8B1-4D0A-B297-C5C9F6024936}"/>
              </a:ext>
            </a:extLst>
          </p:cNvPr>
          <p:cNvSpPr>
            <a:spLocks noChangeArrowheads="1"/>
          </p:cNvSpPr>
          <p:nvPr/>
        </p:nvSpPr>
        <p:spPr bwMode="auto">
          <a:xfrm>
            <a:off x="3367088" y="6381750"/>
            <a:ext cx="31496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lgn="ctr">
              <a:spcBef>
                <a:spcPts val="7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800">
                <a:solidFill>
                  <a:srgbClr val="000000"/>
                </a:solidFill>
                <a:latin typeface="Helvetica Condensed Medium" charset="0"/>
                <a:cs typeface="ヒラギノ角ゴ ProN W6" charset="0"/>
              </a:defRPr>
            </a:lvl1pPr>
            <a:lvl2pPr algn="ct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lgn="ct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lgn="ct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lgn="ct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algn="ctr"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algn="ctr"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algn="ctr"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algn="ctr"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www.jungschar.at</a:t>
            </a:r>
          </a:p>
          <a:p>
            <a:pP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pic>
        <p:nvPicPr>
          <p:cNvPr id="4101" name="Picture 6">
            <a:extLst>
              <a:ext uri="{FF2B5EF4-FFF2-40B4-BE49-F238E27FC236}">
                <a16:creationId xmlns:a16="http://schemas.microsoft.com/office/drawing/2014/main" id="{531B1A4B-E80F-4581-8FE0-EEEC9C1AA24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41513" y="404664"/>
            <a:ext cx="5976937" cy="5038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2" name="Text Box 7">
            <a:extLst>
              <a:ext uri="{FF2B5EF4-FFF2-40B4-BE49-F238E27FC236}">
                <a16:creationId xmlns:a16="http://schemas.microsoft.com/office/drawing/2014/main" id="{0DC5127E-899A-416D-B0DD-53ED54F90F19}"/>
              </a:ext>
            </a:extLst>
          </p:cNvPr>
          <p:cNvSpPr txBox="1">
            <a:spLocks noChangeArrowheads="1"/>
          </p:cNvSpPr>
          <p:nvPr/>
        </p:nvSpPr>
        <p:spPr bwMode="auto">
          <a:xfrm>
            <a:off x="742950" y="4797425"/>
            <a:ext cx="8415338" cy="180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bIns="50760"/>
          <a:lstStyle>
            <a:lvl1pPr marL="39688" indent="-36513" algn="ctr">
              <a:spcBef>
                <a:spcPts val="7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800">
                <a:solidFill>
                  <a:srgbClr val="000000"/>
                </a:solidFill>
                <a:latin typeface="Helvetica Condensed Medium" charset="0"/>
                <a:cs typeface="ヒラギノ角ゴ ProN W6" charset="0"/>
              </a:defRPr>
            </a:lvl1pPr>
            <a:lvl2pPr algn="ct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lgn="ct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lgn="ct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lgn="ct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algn="ctr"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algn="ctr"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algn="ctr"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algn="ctr"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buClrTx/>
              <a:buFontTx/>
              <a:buNone/>
            </a:pPr>
            <a:endParaRPr lang="en-US" altLang="de-DE" dirty="0"/>
          </a:p>
          <a:p>
            <a:pPr>
              <a:buClrTx/>
              <a:buFontTx/>
              <a:buNone/>
            </a:pPr>
            <a:r>
              <a:rPr lang="en-US" altLang="de-DE" sz="3600" b="1" dirty="0" err="1">
                <a:solidFill>
                  <a:srgbClr val="0EA2B2"/>
                </a:solidFill>
                <a:latin typeface="Helvetica LT Std Cond" pitchFamily="32" charset="0"/>
              </a:rPr>
              <a:t>Kindergroßveranstaltung</a:t>
            </a:r>
            <a:r>
              <a:rPr lang="en-US" altLang="de-DE" sz="3600" b="1" dirty="0">
                <a:solidFill>
                  <a:srgbClr val="0EA2B2"/>
                </a:solidFill>
                <a:latin typeface="Helvetica LT Std Cond" pitchFamily="32" charset="0"/>
              </a:rPr>
              <a:t> der KJSÖ</a:t>
            </a:r>
          </a:p>
          <a:p>
            <a:pPr>
              <a:buClrTx/>
              <a:buFontTx/>
              <a:buNone/>
            </a:pPr>
            <a:endParaRPr lang="en-US" altLang="de-DE" sz="3600" b="1" dirty="0">
              <a:solidFill>
                <a:srgbClr val="0EA2B2"/>
              </a:solidFill>
              <a:latin typeface="Helvetica LT Std Cond" pitchFamily="32"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36683B8E-D66B-46DF-8721-21ED655C3E1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8350" y="4941888"/>
            <a:ext cx="1512888" cy="1274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Text Box 2">
            <a:extLst>
              <a:ext uri="{FF2B5EF4-FFF2-40B4-BE49-F238E27FC236}">
                <a16:creationId xmlns:a16="http://schemas.microsoft.com/office/drawing/2014/main" id="{472D3CBA-8426-404E-8FF3-3C474755917F}"/>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E7827AC6-2D0B-41FC-A95E-712466D89DF2}" type="slidenum">
              <a:rPr lang="en-US" altLang="de-DE" sz="1200">
                <a:solidFill>
                  <a:srgbClr val="FFFFFF"/>
                </a:solidFill>
                <a:ea typeface="MS PGothic" panose="020B0600070205080204" pitchFamily="34" charset="-128"/>
              </a:rPr>
              <a:pPr algn="ctr" eaLnBrk="1" hangingPunct="1">
                <a:spcBef>
                  <a:spcPct val="0"/>
                </a:spcBef>
                <a:buClrTx/>
                <a:buFontTx/>
                <a:buNone/>
              </a:pPr>
              <a:t>10</a:t>
            </a:fld>
            <a:endParaRPr lang="en-US" altLang="de-DE" sz="1200">
              <a:solidFill>
                <a:srgbClr val="FFFFFF"/>
              </a:solidFill>
              <a:ea typeface="MS PGothic" panose="020B0600070205080204" pitchFamily="34" charset="-128"/>
            </a:endParaRPr>
          </a:p>
        </p:txBody>
      </p:sp>
      <p:sp>
        <p:nvSpPr>
          <p:cNvPr id="22532" name="Rectangle 3">
            <a:extLst>
              <a:ext uri="{FF2B5EF4-FFF2-40B4-BE49-F238E27FC236}">
                <a16:creationId xmlns:a16="http://schemas.microsoft.com/office/drawing/2014/main" id="{8ADBB06E-C16D-4679-995C-5E12FEE531D3}"/>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22533" name="Group 4">
            <a:extLst>
              <a:ext uri="{FF2B5EF4-FFF2-40B4-BE49-F238E27FC236}">
                <a16:creationId xmlns:a16="http://schemas.microsoft.com/office/drawing/2014/main" id="{13500122-20F0-43AB-8BCC-8E355EBD2F86}"/>
              </a:ext>
            </a:extLst>
          </p:cNvPr>
          <p:cNvGrpSpPr>
            <a:grpSpLocks/>
          </p:cNvGrpSpPr>
          <p:nvPr/>
        </p:nvGrpSpPr>
        <p:grpSpPr bwMode="auto">
          <a:xfrm>
            <a:off x="212725" y="6300788"/>
            <a:ext cx="2319338" cy="504825"/>
            <a:chOff x="134" y="3969"/>
            <a:chExt cx="1461" cy="318"/>
          </a:xfrm>
        </p:grpSpPr>
        <p:sp>
          <p:nvSpPr>
            <p:cNvPr id="22539" name="Rectangle 5">
              <a:extLst>
                <a:ext uri="{FF2B5EF4-FFF2-40B4-BE49-F238E27FC236}">
                  <a16:creationId xmlns:a16="http://schemas.microsoft.com/office/drawing/2014/main" id="{F9550C4A-BB43-4F0E-94EC-C79BE0DC8342}"/>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22540" name="Picture 6">
              <a:extLst>
                <a:ext uri="{FF2B5EF4-FFF2-40B4-BE49-F238E27FC236}">
                  <a16:creationId xmlns:a16="http://schemas.microsoft.com/office/drawing/2014/main" id="{CC932F41-2511-435C-9C29-A260CB08F90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2534" name="Text Box 7">
            <a:extLst>
              <a:ext uri="{FF2B5EF4-FFF2-40B4-BE49-F238E27FC236}">
                <a16:creationId xmlns:a16="http://schemas.microsoft.com/office/drawing/2014/main" id="{27005A6E-F4A2-4077-8A85-BC94988D8090}"/>
              </a:ext>
            </a:extLst>
          </p:cNvPr>
          <p:cNvSpPr txBox="1">
            <a:spLocks noChangeArrowheads="1"/>
          </p:cNvSpPr>
          <p:nvPr/>
        </p:nvSpPr>
        <p:spPr bwMode="auto">
          <a:xfrm>
            <a:off x="495300" y="128588"/>
            <a:ext cx="8910638" cy="121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en-US" altLang="de-DE" sz="2800" b="1">
                <a:solidFill>
                  <a:srgbClr val="339BAF"/>
                </a:solidFill>
                <a:latin typeface="Helvetica LT Std Cond" pitchFamily="32" charset="0"/>
              </a:rPr>
              <a:t>Sicherheit</a:t>
            </a:r>
          </a:p>
        </p:txBody>
      </p:sp>
      <p:sp>
        <p:nvSpPr>
          <p:cNvPr id="22535" name="Rectangle 8">
            <a:extLst>
              <a:ext uri="{FF2B5EF4-FFF2-40B4-BE49-F238E27FC236}">
                <a16:creationId xmlns:a16="http://schemas.microsoft.com/office/drawing/2014/main" id="{9FD89BFF-689E-475E-9EAE-1455956F129B}"/>
              </a:ext>
            </a:extLst>
          </p:cNvPr>
          <p:cNvSpPr>
            <a:spLocks noChangeArrowheads="1"/>
          </p:cNvSpPr>
          <p:nvPr/>
        </p:nvSpPr>
        <p:spPr bwMode="auto">
          <a:xfrm>
            <a:off x="34925" y="4127500"/>
            <a:ext cx="1112838" cy="73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742950" indent="-282575">
              <a:spcBef>
                <a:spcPts val="4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endParaRPr lang="en-US" altLang="de-DE" sz="2400">
              <a:ea typeface="MS PGothic" panose="020B0600070205080204" pitchFamily="34" charset="-128"/>
            </a:endParaRPr>
          </a:p>
          <a:p>
            <a:pPr eaLnBrk="1" hangingPunct="1">
              <a:spcBef>
                <a:spcPct val="0"/>
              </a:spcBef>
              <a:buClrTx/>
              <a:buFontTx/>
              <a:buNone/>
            </a:pPr>
            <a:r>
              <a:rPr lang="en-US" altLang="de-DE" sz="2400">
                <a:ea typeface="MS PGothic" panose="020B0600070205080204" pitchFamily="34" charset="-128"/>
              </a:rPr>
              <a:t> </a:t>
            </a:r>
          </a:p>
        </p:txBody>
      </p:sp>
      <p:sp>
        <p:nvSpPr>
          <p:cNvPr id="17417" name="Text Box 9">
            <a:extLst>
              <a:ext uri="{FF2B5EF4-FFF2-40B4-BE49-F238E27FC236}">
                <a16:creationId xmlns:a16="http://schemas.microsoft.com/office/drawing/2014/main" id="{8AC2E43D-3E51-4C27-A006-1A1531DA635C}"/>
              </a:ext>
            </a:extLst>
          </p:cNvPr>
          <p:cNvSpPr txBox="1">
            <a:spLocks noChangeArrowheads="1"/>
          </p:cNvSpPr>
          <p:nvPr/>
        </p:nvSpPr>
        <p:spPr bwMode="auto">
          <a:xfrm>
            <a:off x="558800" y="1052513"/>
            <a:ext cx="4392613" cy="5516562"/>
          </a:xfrm>
          <a:prstGeom prst="rect">
            <a:avLst/>
          </a:prstGeom>
          <a:noFill/>
          <a:ln>
            <a:noFill/>
          </a:ln>
          <a:effectLst/>
        </p:spPr>
        <p:txBody>
          <a:bodyPr lIns="50760" tIns="50760" rIns="132120" bIns="50760"/>
          <a:lstStyle>
            <a:lvl1pPr>
              <a:tabLst>
                <a:tab pos="411163" algn="l"/>
                <a:tab pos="858838" algn="l"/>
                <a:tab pos="1308100" algn="l"/>
                <a:tab pos="1757363" algn="l"/>
                <a:tab pos="2206625" algn="l"/>
                <a:tab pos="2655888" algn="l"/>
                <a:tab pos="3105150" algn="l"/>
                <a:tab pos="3554413" algn="l"/>
                <a:tab pos="4003675" algn="l"/>
                <a:tab pos="4452938" algn="l"/>
                <a:tab pos="4902200" algn="l"/>
                <a:tab pos="5351463" algn="l"/>
                <a:tab pos="5800725" algn="l"/>
                <a:tab pos="6249988" algn="l"/>
                <a:tab pos="6699250" algn="l"/>
                <a:tab pos="7148513" algn="l"/>
                <a:tab pos="7597775" algn="l"/>
                <a:tab pos="8047038" algn="l"/>
                <a:tab pos="8496300" algn="l"/>
                <a:tab pos="8945563" algn="l"/>
                <a:tab pos="9394825" algn="l"/>
              </a:tabLst>
              <a:defRPr>
                <a:solidFill>
                  <a:srgbClr val="000000"/>
                </a:solidFill>
                <a:latin typeface="HelveticaCondensed" pitchFamily="32" charset="0"/>
                <a:cs typeface="ヒラギノ角ゴ ProN W6" charset="0"/>
              </a:defRPr>
            </a:lvl1pPr>
            <a:lvl2pPr marL="411163" indent="-180975">
              <a:tabLst>
                <a:tab pos="411163" algn="l"/>
                <a:tab pos="858838" algn="l"/>
                <a:tab pos="1308100" algn="l"/>
                <a:tab pos="1757363" algn="l"/>
                <a:tab pos="2206625" algn="l"/>
                <a:tab pos="2655888" algn="l"/>
                <a:tab pos="3105150" algn="l"/>
                <a:tab pos="3554413" algn="l"/>
                <a:tab pos="4003675" algn="l"/>
                <a:tab pos="4452938" algn="l"/>
                <a:tab pos="4902200" algn="l"/>
                <a:tab pos="5351463" algn="l"/>
                <a:tab pos="5800725" algn="l"/>
                <a:tab pos="6249988" algn="l"/>
                <a:tab pos="6699250" algn="l"/>
                <a:tab pos="7148513" algn="l"/>
                <a:tab pos="7597775" algn="l"/>
                <a:tab pos="8047038" algn="l"/>
                <a:tab pos="8496300" algn="l"/>
                <a:tab pos="8945563" algn="l"/>
                <a:tab pos="9394825" algn="l"/>
              </a:tabLst>
              <a:defRPr>
                <a:solidFill>
                  <a:srgbClr val="000000"/>
                </a:solidFill>
                <a:latin typeface="HelveticaCondensed" pitchFamily="32" charset="0"/>
                <a:cs typeface="ヒラギノ角ゴ ProN W6" charset="0"/>
              </a:defRPr>
            </a:lvl2pPr>
            <a:lvl3pPr>
              <a:tabLst>
                <a:tab pos="411163" algn="l"/>
                <a:tab pos="858838" algn="l"/>
                <a:tab pos="1308100" algn="l"/>
                <a:tab pos="1757363" algn="l"/>
                <a:tab pos="2206625" algn="l"/>
                <a:tab pos="2655888" algn="l"/>
                <a:tab pos="3105150" algn="l"/>
                <a:tab pos="3554413" algn="l"/>
                <a:tab pos="4003675" algn="l"/>
                <a:tab pos="4452938" algn="l"/>
                <a:tab pos="4902200" algn="l"/>
                <a:tab pos="5351463" algn="l"/>
                <a:tab pos="5800725" algn="l"/>
                <a:tab pos="6249988" algn="l"/>
                <a:tab pos="6699250" algn="l"/>
                <a:tab pos="7148513" algn="l"/>
                <a:tab pos="7597775" algn="l"/>
                <a:tab pos="8047038" algn="l"/>
                <a:tab pos="8496300" algn="l"/>
                <a:tab pos="8945563" algn="l"/>
                <a:tab pos="9394825" algn="l"/>
              </a:tabLst>
              <a:defRPr>
                <a:solidFill>
                  <a:srgbClr val="000000"/>
                </a:solidFill>
                <a:latin typeface="HelveticaCondensed" pitchFamily="32" charset="0"/>
                <a:cs typeface="ヒラギノ角ゴ ProN W6" charset="0"/>
              </a:defRPr>
            </a:lvl3pPr>
            <a:lvl4pPr>
              <a:tabLst>
                <a:tab pos="411163" algn="l"/>
                <a:tab pos="858838" algn="l"/>
                <a:tab pos="1308100" algn="l"/>
                <a:tab pos="1757363" algn="l"/>
                <a:tab pos="2206625" algn="l"/>
                <a:tab pos="2655888" algn="l"/>
                <a:tab pos="3105150" algn="l"/>
                <a:tab pos="3554413" algn="l"/>
                <a:tab pos="4003675" algn="l"/>
                <a:tab pos="4452938" algn="l"/>
                <a:tab pos="4902200" algn="l"/>
                <a:tab pos="5351463" algn="l"/>
                <a:tab pos="5800725" algn="l"/>
                <a:tab pos="6249988" algn="l"/>
                <a:tab pos="6699250" algn="l"/>
                <a:tab pos="7148513" algn="l"/>
                <a:tab pos="7597775" algn="l"/>
                <a:tab pos="8047038" algn="l"/>
                <a:tab pos="8496300" algn="l"/>
                <a:tab pos="8945563" algn="l"/>
                <a:tab pos="9394825" algn="l"/>
              </a:tabLst>
              <a:defRPr>
                <a:solidFill>
                  <a:srgbClr val="000000"/>
                </a:solidFill>
                <a:latin typeface="HelveticaCondensed" pitchFamily="32" charset="0"/>
                <a:cs typeface="ヒラギノ角ゴ ProN W6" charset="0"/>
              </a:defRPr>
            </a:lvl4pPr>
            <a:lvl5pPr>
              <a:tabLst>
                <a:tab pos="411163" algn="l"/>
                <a:tab pos="858838" algn="l"/>
                <a:tab pos="1308100" algn="l"/>
                <a:tab pos="1757363" algn="l"/>
                <a:tab pos="2206625" algn="l"/>
                <a:tab pos="2655888" algn="l"/>
                <a:tab pos="3105150" algn="l"/>
                <a:tab pos="3554413" algn="l"/>
                <a:tab pos="4003675" algn="l"/>
                <a:tab pos="4452938" algn="l"/>
                <a:tab pos="4902200" algn="l"/>
                <a:tab pos="5351463" algn="l"/>
                <a:tab pos="5800725" algn="l"/>
                <a:tab pos="6249988" algn="l"/>
                <a:tab pos="6699250" algn="l"/>
                <a:tab pos="7148513" algn="l"/>
                <a:tab pos="7597775" algn="l"/>
                <a:tab pos="8047038" algn="l"/>
                <a:tab pos="8496300" algn="l"/>
                <a:tab pos="8945563" algn="l"/>
                <a:tab pos="9394825" algn="l"/>
              </a:tabLst>
              <a:defRPr>
                <a:solidFill>
                  <a:srgbClr val="000000"/>
                </a:solidFill>
                <a:latin typeface="HelveticaCondensed" pitchFamily="32" charset="0"/>
                <a:cs typeface="ヒラギノ角ゴ ProN W6"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11163" algn="l"/>
                <a:tab pos="858838" algn="l"/>
                <a:tab pos="1308100" algn="l"/>
                <a:tab pos="1757363" algn="l"/>
                <a:tab pos="2206625" algn="l"/>
                <a:tab pos="2655888" algn="l"/>
                <a:tab pos="3105150" algn="l"/>
                <a:tab pos="3554413" algn="l"/>
                <a:tab pos="4003675" algn="l"/>
                <a:tab pos="4452938" algn="l"/>
                <a:tab pos="4902200" algn="l"/>
                <a:tab pos="5351463" algn="l"/>
                <a:tab pos="5800725" algn="l"/>
                <a:tab pos="6249988" algn="l"/>
                <a:tab pos="6699250" algn="l"/>
                <a:tab pos="7148513" algn="l"/>
                <a:tab pos="7597775" algn="l"/>
                <a:tab pos="8047038" algn="l"/>
                <a:tab pos="8496300" algn="l"/>
                <a:tab pos="8945563" algn="l"/>
                <a:tab pos="9394825" algn="l"/>
              </a:tabLst>
              <a:defRPr>
                <a:solidFill>
                  <a:srgbClr val="000000"/>
                </a:solidFill>
                <a:latin typeface="HelveticaCondensed" pitchFamily="32" charset="0"/>
                <a:cs typeface="ヒラギノ角ゴ ProN W6"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11163" algn="l"/>
                <a:tab pos="858838" algn="l"/>
                <a:tab pos="1308100" algn="l"/>
                <a:tab pos="1757363" algn="l"/>
                <a:tab pos="2206625" algn="l"/>
                <a:tab pos="2655888" algn="l"/>
                <a:tab pos="3105150" algn="l"/>
                <a:tab pos="3554413" algn="l"/>
                <a:tab pos="4003675" algn="l"/>
                <a:tab pos="4452938" algn="l"/>
                <a:tab pos="4902200" algn="l"/>
                <a:tab pos="5351463" algn="l"/>
                <a:tab pos="5800725" algn="l"/>
                <a:tab pos="6249988" algn="l"/>
                <a:tab pos="6699250" algn="l"/>
                <a:tab pos="7148513" algn="l"/>
                <a:tab pos="7597775" algn="l"/>
                <a:tab pos="8047038" algn="l"/>
                <a:tab pos="8496300" algn="l"/>
                <a:tab pos="8945563" algn="l"/>
                <a:tab pos="9394825" algn="l"/>
              </a:tabLst>
              <a:defRPr>
                <a:solidFill>
                  <a:srgbClr val="000000"/>
                </a:solidFill>
                <a:latin typeface="HelveticaCondensed" pitchFamily="32" charset="0"/>
                <a:cs typeface="ヒラギノ角ゴ ProN W6"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11163" algn="l"/>
                <a:tab pos="858838" algn="l"/>
                <a:tab pos="1308100" algn="l"/>
                <a:tab pos="1757363" algn="l"/>
                <a:tab pos="2206625" algn="l"/>
                <a:tab pos="2655888" algn="l"/>
                <a:tab pos="3105150" algn="l"/>
                <a:tab pos="3554413" algn="l"/>
                <a:tab pos="4003675" algn="l"/>
                <a:tab pos="4452938" algn="l"/>
                <a:tab pos="4902200" algn="l"/>
                <a:tab pos="5351463" algn="l"/>
                <a:tab pos="5800725" algn="l"/>
                <a:tab pos="6249988" algn="l"/>
                <a:tab pos="6699250" algn="l"/>
                <a:tab pos="7148513" algn="l"/>
                <a:tab pos="7597775" algn="l"/>
                <a:tab pos="8047038" algn="l"/>
                <a:tab pos="8496300" algn="l"/>
                <a:tab pos="8945563" algn="l"/>
                <a:tab pos="9394825" algn="l"/>
              </a:tabLst>
              <a:defRPr>
                <a:solidFill>
                  <a:srgbClr val="000000"/>
                </a:solidFill>
                <a:latin typeface="HelveticaCondensed" pitchFamily="32" charset="0"/>
                <a:cs typeface="ヒラギノ角ゴ ProN W6"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11163" algn="l"/>
                <a:tab pos="858838" algn="l"/>
                <a:tab pos="1308100" algn="l"/>
                <a:tab pos="1757363" algn="l"/>
                <a:tab pos="2206625" algn="l"/>
                <a:tab pos="2655888" algn="l"/>
                <a:tab pos="3105150" algn="l"/>
                <a:tab pos="3554413" algn="l"/>
                <a:tab pos="4003675" algn="l"/>
                <a:tab pos="4452938" algn="l"/>
                <a:tab pos="4902200" algn="l"/>
                <a:tab pos="5351463" algn="l"/>
                <a:tab pos="5800725" algn="l"/>
                <a:tab pos="6249988" algn="l"/>
                <a:tab pos="6699250" algn="l"/>
                <a:tab pos="7148513" algn="l"/>
                <a:tab pos="7597775" algn="l"/>
                <a:tab pos="8047038" algn="l"/>
                <a:tab pos="8496300" algn="l"/>
                <a:tab pos="8945563" algn="l"/>
                <a:tab pos="9394825" algn="l"/>
              </a:tabLst>
              <a:defRPr>
                <a:solidFill>
                  <a:srgbClr val="000000"/>
                </a:solidFill>
                <a:latin typeface="HelveticaCondensed" pitchFamily="32" charset="0"/>
                <a:cs typeface="ヒラギノ角ゴ ProN W6" charset="0"/>
              </a:defRPr>
            </a:lvl9pPr>
          </a:lstStyle>
          <a:p>
            <a:pPr lvl="1">
              <a:spcBef>
                <a:spcPts val="400"/>
              </a:spcBef>
              <a:buSzPct val="85000"/>
              <a:defRPr/>
            </a:pPr>
            <a:endParaRPr lang="de-DE" altLang="de-DE" sz="2000" dirty="0">
              <a:latin typeface="Helvetica LT Std Cond" pitchFamily="32" charset="0"/>
            </a:endParaRPr>
          </a:p>
          <a:p>
            <a:pPr marL="409575" lvl="1">
              <a:spcBef>
                <a:spcPts val="400"/>
              </a:spcBef>
              <a:buClr>
                <a:srgbClr val="339BAF"/>
              </a:buClr>
              <a:buSzPct val="85000"/>
              <a:buFont typeface="Wingdings" panose="05000000000000000000" pitchFamily="2" charset="2"/>
              <a:buChar char=""/>
              <a:defRPr/>
            </a:pPr>
            <a:r>
              <a:rPr lang="de-DE" altLang="de-DE" sz="2000" dirty="0">
                <a:latin typeface="Helvetica LT Std Cond" pitchFamily="32" charset="0"/>
              </a:rPr>
              <a:t>Ein </a:t>
            </a:r>
            <a:r>
              <a:rPr lang="de-DE" altLang="de-DE" sz="2000" b="1" dirty="0">
                <a:latin typeface="Helvetica LT Std Cond" pitchFamily="32" charset="0"/>
              </a:rPr>
              <a:t>Sicherheitsteam</a:t>
            </a:r>
            <a:r>
              <a:rPr lang="de-DE" altLang="de-DE" sz="2000" dirty="0">
                <a:latin typeface="Helvetica LT Std Cond" pitchFamily="32" charset="0"/>
              </a:rPr>
              <a:t> unterstützt die Gruppenleiter*innen auf den Wegen zwischen den Veranstaltungsorten und ist in Kontakt mit den lokalen </a:t>
            </a:r>
            <a:r>
              <a:rPr lang="de-DE" altLang="de-DE" sz="2000" b="1" dirty="0">
                <a:latin typeface="Helvetica LT Std Cond" pitchFamily="32" charset="0"/>
              </a:rPr>
              <a:t>Einsatzorganisationen</a:t>
            </a:r>
            <a:r>
              <a:rPr lang="de-DE" altLang="de-DE" sz="2000" dirty="0">
                <a:latin typeface="Helvetica LT Std Cond" pitchFamily="32" charset="0"/>
              </a:rPr>
              <a:t>.</a:t>
            </a:r>
          </a:p>
          <a:p>
            <a:pPr lvl="1">
              <a:spcBef>
                <a:spcPts val="400"/>
              </a:spcBef>
              <a:buSzPct val="85000"/>
              <a:defRPr/>
            </a:pPr>
            <a:endParaRPr lang="de-DE" altLang="de-DE" sz="2000" dirty="0">
              <a:latin typeface="Helvetica LT Std Cond" pitchFamily="32" charset="0"/>
            </a:endParaRPr>
          </a:p>
          <a:p>
            <a:pPr marL="409575" lvl="1">
              <a:spcBef>
                <a:spcPts val="400"/>
              </a:spcBef>
              <a:buClr>
                <a:srgbClr val="339BAF"/>
              </a:buClr>
              <a:buSzPct val="85000"/>
              <a:buFont typeface="Wingdings" panose="05000000000000000000" pitchFamily="2" charset="2"/>
              <a:buChar char=""/>
              <a:defRPr/>
            </a:pPr>
            <a:r>
              <a:rPr lang="de-DE" altLang="de-DE" sz="2000" dirty="0">
                <a:latin typeface="Helvetica LT Std Cond" pitchFamily="32" charset="0"/>
              </a:rPr>
              <a:t>Die</a:t>
            </a:r>
            <a:r>
              <a:rPr lang="de-DE" altLang="de-DE" sz="2000" b="1" dirty="0">
                <a:latin typeface="Helvetica LT Std Cond" pitchFamily="32" charset="0"/>
              </a:rPr>
              <a:t> medizinische</a:t>
            </a:r>
            <a:r>
              <a:rPr lang="de-DE" altLang="de-DE" sz="2000" dirty="0">
                <a:latin typeface="Helvetica LT Std Cond" pitchFamily="32" charset="0"/>
              </a:rPr>
              <a:t> </a:t>
            </a:r>
            <a:r>
              <a:rPr lang="de-DE" altLang="de-DE" sz="2000" b="1" dirty="0">
                <a:latin typeface="Helvetica LT Std Cond" pitchFamily="32" charset="0"/>
              </a:rPr>
              <a:t>Versorgung</a:t>
            </a:r>
            <a:r>
              <a:rPr lang="de-DE" altLang="de-DE" sz="2000" dirty="0">
                <a:latin typeface="Helvetica LT Std Cond" pitchFamily="32" charset="0"/>
              </a:rPr>
              <a:t> übernimmt ein </a:t>
            </a:r>
            <a:r>
              <a:rPr lang="de-DE" altLang="de-DE" sz="2000" b="1" dirty="0">
                <a:latin typeface="Helvetica LT Std Cond" pitchFamily="32" charset="0"/>
              </a:rPr>
              <a:t>Ersthelfer*</a:t>
            </a:r>
            <a:r>
              <a:rPr lang="de-DE" altLang="de-DE" sz="2000" b="1" dirty="0" err="1">
                <a:latin typeface="Helvetica LT Std Cond" pitchFamily="32" charset="0"/>
              </a:rPr>
              <a:t>innenteam</a:t>
            </a:r>
            <a:r>
              <a:rPr lang="de-DE" altLang="de-DE" sz="2000" dirty="0">
                <a:latin typeface="Helvetica LT Std Cond" pitchFamily="32" charset="0"/>
              </a:rPr>
              <a:t>, das </a:t>
            </a:r>
            <a:br>
              <a:rPr lang="de-DE" altLang="de-DE" sz="2000" dirty="0">
                <a:latin typeface="Helvetica LT Std Cond" pitchFamily="32" charset="0"/>
              </a:rPr>
            </a:br>
            <a:r>
              <a:rPr lang="de-DE" altLang="de-DE" sz="2000" dirty="0">
                <a:latin typeface="Helvetica LT Std Cond" pitchFamily="32" charset="0"/>
              </a:rPr>
              <a:t>mit örtlichen </a:t>
            </a:r>
            <a:r>
              <a:rPr lang="de-DE" altLang="de-DE" sz="2000" b="1" dirty="0" err="1">
                <a:latin typeface="Helvetica LT Std Cond" pitchFamily="32" charset="0"/>
              </a:rPr>
              <a:t>Ärzt</a:t>
            </a:r>
            <a:r>
              <a:rPr lang="de-DE" altLang="de-DE" sz="2000" b="1" dirty="0">
                <a:latin typeface="Helvetica LT Std Cond" pitchFamily="32" charset="0"/>
              </a:rPr>
              <a:t>*innen</a:t>
            </a:r>
            <a:r>
              <a:rPr lang="de-DE" altLang="de-DE" sz="2000" dirty="0">
                <a:latin typeface="Helvetica LT Std Cond" pitchFamily="32" charset="0"/>
              </a:rPr>
              <a:t> zusammenarbeitet.</a:t>
            </a:r>
          </a:p>
          <a:p>
            <a:pPr marL="409575" lvl="1">
              <a:spcBef>
                <a:spcPts val="400"/>
              </a:spcBef>
              <a:buClr>
                <a:srgbClr val="339BAF"/>
              </a:buClr>
              <a:buSzPct val="85000"/>
              <a:buFont typeface="Wingdings" panose="05000000000000000000" pitchFamily="2" charset="2"/>
              <a:buChar char=""/>
              <a:defRPr/>
            </a:pPr>
            <a:endParaRPr lang="de-DE" altLang="de-DE" sz="1000" dirty="0">
              <a:latin typeface="Helvetica LT Std Cond" pitchFamily="32" charset="0"/>
            </a:endParaRPr>
          </a:p>
          <a:p>
            <a:pPr lvl="1" eaLnBrk="1" hangingPunct="1">
              <a:spcBef>
                <a:spcPts val="400"/>
              </a:spcBef>
              <a:buSzPct val="85000"/>
              <a:defRPr/>
            </a:pPr>
            <a:endParaRPr lang="de-DE" altLang="de-DE" sz="2000" dirty="0">
              <a:latin typeface="Helvetica LT Std Cond" pitchFamily="32" charset="0"/>
            </a:endParaRPr>
          </a:p>
        </p:txBody>
      </p:sp>
      <p:sp>
        <p:nvSpPr>
          <p:cNvPr id="22537" name="Rectangle 10">
            <a:extLst>
              <a:ext uri="{FF2B5EF4-FFF2-40B4-BE49-F238E27FC236}">
                <a16:creationId xmlns:a16="http://schemas.microsoft.com/office/drawing/2014/main" id="{6B50730C-E399-4751-B302-131CC2669CCA}"/>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pic>
        <p:nvPicPr>
          <p:cNvPr id="22538" name="Grafik 2" descr="Ein Bild, das Person, drinnen, Personen, Menge enthält.&#10;&#10;Automatisch generierte Beschreibung">
            <a:extLst>
              <a:ext uri="{FF2B5EF4-FFF2-40B4-BE49-F238E27FC236}">
                <a16:creationId xmlns:a16="http://schemas.microsoft.com/office/drawing/2014/main" id="{4290AD3E-E019-48FB-922F-001FBE3623A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192713" y="1187450"/>
            <a:ext cx="427672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a:extLst>
              <a:ext uri="{FF2B5EF4-FFF2-40B4-BE49-F238E27FC236}">
                <a16:creationId xmlns:a16="http://schemas.microsoft.com/office/drawing/2014/main" id="{1ED9A8CC-A2D4-4626-B415-335983BFC36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8350" y="4941888"/>
            <a:ext cx="1512888" cy="1274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9" name="Text Box 2">
            <a:extLst>
              <a:ext uri="{FF2B5EF4-FFF2-40B4-BE49-F238E27FC236}">
                <a16:creationId xmlns:a16="http://schemas.microsoft.com/office/drawing/2014/main" id="{69EDB559-2D57-44DD-A9FF-70409D69ED3D}"/>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D5F4A066-A7D2-4F2F-A7C5-C9EFE7C03D5D}" type="slidenum">
              <a:rPr lang="en-US" altLang="de-DE" sz="1200">
                <a:solidFill>
                  <a:srgbClr val="FFFFFF"/>
                </a:solidFill>
                <a:ea typeface="MS PGothic" panose="020B0600070205080204" pitchFamily="34" charset="-128"/>
              </a:rPr>
              <a:pPr algn="ctr" eaLnBrk="1" hangingPunct="1">
                <a:spcBef>
                  <a:spcPct val="0"/>
                </a:spcBef>
                <a:buClrTx/>
                <a:buFontTx/>
                <a:buNone/>
              </a:pPr>
              <a:t>11</a:t>
            </a:fld>
            <a:endParaRPr lang="en-US" altLang="de-DE" sz="1200">
              <a:solidFill>
                <a:srgbClr val="FFFFFF"/>
              </a:solidFill>
              <a:ea typeface="MS PGothic" panose="020B0600070205080204" pitchFamily="34" charset="-128"/>
            </a:endParaRPr>
          </a:p>
        </p:txBody>
      </p:sp>
      <p:sp>
        <p:nvSpPr>
          <p:cNvPr id="24580" name="Rectangle 3">
            <a:extLst>
              <a:ext uri="{FF2B5EF4-FFF2-40B4-BE49-F238E27FC236}">
                <a16:creationId xmlns:a16="http://schemas.microsoft.com/office/drawing/2014/main" id="{EAADADD4-9F92-4277-91DF-997500F60C78}"/>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24581" name="Group 4">
            <a:extLst>
              <a:ext uri="{FF2B5EF4-FFF2-40B4-BE49-F238E27FC236}">
                <a16:creationId xmlns:a16="http://schemas.microsoft.com/office/drawing/2014/main" id="{84140FDD-E71B-4EA9-BFA1-80F3D0955E28}"/>
              </a:ext>
            </a:extLst>
          </p:cNvPr>
          <p:cNvGrpSpPr>
            <a:grpSpLocks/>
          </p:cNvGrpSpPr>
          <p:nvPr/>
        </p:nvGrpSpPr>
        <p:grpSpPr bwMode="auto">
          <a:xfrm>
            <a:off x="212725" y="6300788"/>
            <a:ext cx="2319338" cy="504825"/>
            <a:chOff x="134" y="3969"/>
            <a:chExt cx="1461" cy="318"/>
          </a:xfrm>
        </p:grpSpPr>
        <p:sp>
          <p:nvSpPr>
            <p:cNvPr id="24586" name="Rectangle 5">
              <a:extLst>
                <a:ext uri="{FF2B5EF4-FFF2-40B4-BE49-F238E27FC236}">
                  <a16:creationId xmlns:a16="http://schemas.microsoft.com/office/drawing/2014/main" id="{625D4ADA-4325-4AF7-8286-3CA1B6D6E3FF}"/>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24587" name="Picture 6">
              <a:extLst>
                <a:ext uri="{FF2B5EF4-FFF2-40B4-BE49-F238E27FC236}">
                  <a16:creationId xmlns:a16="http://schemas.microsoft.com/office/drawing/2014/main" id="{96C15CAB-6607-4F46-8C30-540CDF5EB06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4582" name="Text Box 7">
            <a:extLst>
              <a:ext uri="{FF2B5EF4-FFF2-40B4-BE49-F238E27FC236}">
                <a16:creationId xmlns:a16="http://schemas.microsoft.com/office/drawing/2014/main" id="{E24E8388-2C9A-4E0E-B9F8-89F5267FF9F8}"/>
              </a:ext>
            </a:extLst>
          </p:cNvPr>
          <p:cNvSpPr txBox="1">
            <a:spLocks noChangeArrowheads="1"/>
          </p:cNvSpPr>
          <p:nvPr/>
        </p:nvSpPr>
        <p:spPr bwMode="auto">
          <a:xfrm>
            <a:off x="495300" y="128588"/>
            <a:ext cx="8910638" cy="121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en-US" altLang="de-DE" sz="2800" b="1">
                <a:solidFill>
                  <a:srgbClr val="339BAF"/>
                </a:solidFill>
                <a:latin typeface="Helvetica LT Std Cond" pitchFamily="32" charset="0"/>
              </a:rPr>
              <a:t>Umgang mit Covid</a:t>
            </a:r>
          </a:p>
        </p:txBody>
      </p:sp>
      <p:sp>
        <p:nvSpPr>
          <p:cNvPr id="24583" name="Rectangle 8">
            <a:extLst>
              <a:ext uri="{FF2B5EF4-FFF2-40B4-BE49-F238E27FC236}">
                <a16:creationId xmlns:a16="http://schemas.microsoft.com/office/drawing/2014/main" id="{F8CA9FED-BF73-4F62-B6DF-2F9093B6858B}"/>
              </a:ext>
            </a:extLst>
          </p:cNvPr>
          <p:cNvSpPr>
            <a:spLocks noChangeArrowheads="1"/>
          </p:cNvSpPr>
          <p:nvPr/>
        </p:nvSpPr>
        <p:spPr bwMode="auto">
          <a:xfrm>
            <a:off x="34925" y="4127500"/>
            <a:ext cx="1112838" cy="73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742950" indent="-282575">
              <a:spcBef>
                <a:spcPts val="4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endParaRPr lang="en-US" altLang="de-DE" sz="2400">
              <a:ea typeface="MS PGothic" panose="020B0600070205080204" pitchFamily="34" charset="-128"/>
            </a:endParaRPr>
          </a:p>
          <a:p>
            <a:pPr eaLnBrk="1" hangingPunct="1">
              <a:spcBef>
                <a:spcPct val="0"/>
              </a:spcBef>
              <a:buClrTx/>
              <a:buFontTx/>
              <a:buNone/>
            </a:pPr>
            <a:r>
              <a:rPr lang="en-US" altLang="de-DE" sz="2400">
                <a:ea typeface="MS PGothic" panose="020B0600070205080204" pitchFamily="34" charset="-128"/>
              </a:rPr>
              <a:t> </a:t>
            </a:r>
          </a:p>
        </p:txBody>
      </p:sp>
      <p:sp>
        <p:nvSpPr>
          <p:cNvPr id="17417" name="Text Box 9">
            <a:extLst>
              <a:ext uri="{FF2B5EF4-FFF2-40B4-BE49-F238E27FC236}">
                <a16:creationId xmlns:a16="http://schemas.microsoft.com/office/drawing/2014/main" id="{DC594A11-7E49-4D3C-9868-4E53EF8E9822}"/>
              </a:ext>
            </a:extLst>
          </p:cNvPr>
          <p:cNvSpPr txBox="1">
            <a:spLocks noChangeArrowheads="1"/>
          </p:cNvSpPr>
          <p:nvPr/>
        </p:nvSpPr>
        <p:spPr bwMode="auto">
          <a:xfrm>
            <a:off x="219075" y="1212850"/>
            <a:ext cx="8547100" cy="5516563"/>
          </a:xfrm>
          <a:prstGeom prst="rect">
            <a:avLst/>
          </a:prstGeom>
          <a:noFill/>
          <a:ln>
            <a:noFill/>
          </a:ln>
          <a:effectLst/>
        </p:spPr>
        <p:txBody>
          <a:bodyPr lIns="50760" tIns="50760" rIns="132120" bIns="50760"/>
          <a:lstStyle>
            <a:lvl1pPr>
              <a:tabLst>
                <a:tab pos="411163" algn="l"/>
                <a:tab pos="858838" algn="l"/>
                <a:tab pos="1308100" algn="l"/>
                <a:tab pos="1757363" algn="l"/>
                <a:tab pos="2206625" algn="l"/>
                <a:tab pos="2655888" algn="l"/>
                <a:tab pos="3105150" algn="l"/>
                <a:tab pos="3554413" algn="l"/>
                <a:tab pos="4003675" algn="l"/>
                <a:tab pos="4452938" algn="l"/>
                <a:tab pos="4902200" algn="l"/>
                <a:tab pos="5351463" algn="l"/>
                <a:tab pos="5800725" algn="l"/>
                <a:tab pos="6249988" algn="l"/>
                <a:tab pos="6699250" algn="l"/>
                <a:tab pos="7148513" algn="l"/>
                <a:tab pos="7597775" algn="l"/>
                <a:tab pos="8047038" algn="l"/>
                <a:tab pos="8496300" algn="l"/>
                <a:tab pos="8945563" algn="l"/>
                <a:tab pos="9394825" algn="l"/>
              </a:tabLst>
              <a:defRPr>
                <a:solidFill>
                  <a:srgbClr val="000000"/>
                </a:solidFill>
                <a:latin typeface="HelveticaCondensed" pitchFamily="32" charset="0"/>
                <a:cs typeface="ヒラギノ角ゴ ProN W6" charset="0"/>
              </a:defRPr>
            </a:lvl1pPr>
            <a:lvl2pPr marL="411163" indent="-180975">
              <a:tabLst>
                <a:tab pos="411163" algn="l"/>
                <a:tab pos="858838" algn="l"/>
                <a:tab pos="1308100" algn="l"/>
                <a:tab pos="1757363" algn="l"/>
                <a:tab pos="2206625" algn="l"/>
                <a:tab pos="2655888" algn="l"/>
                <a:tab pos="3105150" algn="l"/>
                <a:tab pos="3554413" algn="l"/>
                <a:tab pos="4003675" algn="l"/>
                <a:tab pos="4452938" algn="l"/>
                <a:tab pos="4902200" algn="l"/>
                <a:tab pos="5351463" algn="l"/>
                <a:tab pos="5800725" algn="l"/>
                <a:tab pos="6249988" algn="l"/>
                <a:tab pos="6699250" algn="l"/>
                <a:tab pos="7148513" algn="l"/>
                <a:tab pos="7597775" algn="l"/>
                <a:tab pos="8047038" algn="l"/>
                <a:tab pos="8496300" algn="l"/>
                <a:tab pos="8945563" algn="l"/>
                <a:tab pos="9394825" algn="l"/>
              </a:tabLst>
              <a:defRPr>
                <a:solidFill>
                  <a:srgbClr val="000000"/>
                </a:solidFill>
                <a:latin typeface="HelveticaCondensed" pitchFamily="32" charset="0"/>
                <a:cs typeface="ヒラギノ角ゴ ProN W6" charset="0"/>
              </a:defRPr>
            </a:lvl2pPr>
            <a:lvl3pPr>
              <a:tabLst>
                <a:tab pos="411163" algn="l"/>
                <a:tab pos="858838" algn="l"/>
                <a:tab pos="1308100" algn="l"/>
                <a:tab pos="1757363" algn="l"/>
                <a:tab pos="2206625" algn="l"/>
                <a:tab pos="2655888" algn="l"/>
                <a:tab pos="3105150" algn="l"/>
                <a:tab pos="3554413" algn="l"/>
                <a:tab pos="4003675" algn="l"/>
                <a:tab pos="4452938" algn="l"/>
                <a:tab pos="4902200" algn="l"/>
                <a:tab pos="5351463" algn="l"/>
                <a:tab pos="5800725" algn="l"/>
                <a:tab pos="6249988" algn="l"/>
                <a:tab pos="6699250" algn="l"/>
                <a:tab pos="7148513" algn="l"/>
                <a:tab pos="7597775" algn="l"/>
                <a:tab pos="8047038" algn="l"/>
                <a:tab pos="8496300" algn="l"/>
                <a:tab pos="8945563" algn="l"/>
                <a:tab pos="9394825" algn="l"/>
              </a:tabLst>
              <a:defRPr>
                <a:solidFill>
                  <a:srgbClr val="000000"/>
                </a:solidFill>
                <a:latin typeface="HelveticaCondensed" pitchFamily="32" charset="0"/>
                <a:cs typeface="ヒラギノ角ゴ ProN W6" charset="0"/>
              </a:defRPr>
            </a:lvl3pPr>
            <a:lvl4pPr>
              <a:tabLst>
                <a:tab pos="411163" algn="l"/>
                <a:tab pos="858838" algn="l"/>
                <a:tab pos="1308100" algn="l"/>
                <a:tab pos="1757363" algn="l"/>
                <a:tab pos="2206625" algn="l"/>
                <a:tab pos="2655888" algn="l"/>
                <a:tab pos="3105150" algn="l"/>
                <a:tab pos="3554413" algn="l"/>
                <a:tab pos="4003675" algn="l"/>
                <a:tab pos="4452938" algn="l"/>
                <a:tab pos="4902200" algn="l"/>
                <a:tab pos="5351463" algn="l"/>
                <a:tab pos="5800725" algn="l"/>
                <a:tab pos="6249988" algn="l"/>
                <a:tab pos="6699250" algn="l"/>
                <a:tab pos="7148513" algn="l"/>
                <a:tab pos="7597775" algn="l"/>
                <a:tab pos="8047038" algn="l"/>
                <a:tab pos="8496300" algn="l"/>
                <a:tab pos="8945563" algn="l"/>
                <a:tab pos="9394825" algn="l"/>
              </a:tabLst>
              <a:defRPr>
                <a:solidFill>
                  <a:srgbClr val="000000"/>
                </a:solidFill>
                <a:latin typeface="HelveticaCondensed" pitchFamily="32" charset="0"/>
                <a:cs typeface="ヒラギノ角ゴ ProN W6" charset="0"/>
              </a:defRPr>
            </a:lvl4pPr>
            <a:lvl5pPr>
              <a:tabLst>
                <a:tab pos="411163" algn="l"/>
                <a:tab pos="858838" algn="l"/>
                <a:tab pos="1308100" algn="l"/>
                <a:tab pos="1757363" algn="l"/>
                <a:tab pos="2206625" algn="l"/>
                <a:tab pos="2655888" algn="l"/>
                <a:tab pos="3105150" algn="l"/>
                <a:tab pos="3554413" algn="l"/>
                <a:tab pos="4003675" algn="l"/>
                <a:tab pos="4452938" algn="l"/>
                <a:tab pos="4902200" algn="l"/>
                <a:tab pos="5351463" algn="l"/>
                <a:tab pos="5800725" algn="l"/>
                <a:tab pos="6249988" algn="l"/>
                <a:tab pos="6699250" algn="l"/>
                <a:tab pos="7148513" algn="l"/>
                <a:tab pos="7597775" algn="l"/>
                <a:tab pos="8047038" algn="l"/>
                <a:tab pos="8496300" algn="l"/>
                <a:tab pos="8945563" algn="l"/>
                <a:tab pos="9394825" algn="l"/>
              </a:tabLst>
              <a:defRPr>
                <a:solidFill>
                  <a:srgbClr val="000000"/>
                </a:solidFill>
                <a:latin typeface="HelveticaCondensed" pitchFamily="32" charset="0"/>
                <a:cs typeface="ヒラギノ角ゴ ProN W6"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11163" algn="l"/>
                <a:tab pos="858838" algn="l"/>
                <a:tab pos="1308100" algn="l"/>
                <a:tab pos="1757363" algn="l"/>
                <a:tab pos="2206625" algn="l"/>
                <a:tab pos="2655888" algn="l"/>
                <a:tab pos="3105150" algn="l"/>
                <a:tab pos="3554413" algn="l"/>
                <a:tab pos="4003675" algn="l"/>
                <a:tab pos="4452938" algn="l"/>
                <a:tab pos="4902200" algn="l"/>
                <a:tab pos="5351463" algn="l"/>
                <a:tab pos="5800725" algn="l"/>
                <a:tab pos="6249988" algn="l"/>
                <a:tab pos="6699250" algn="l"/>
                <a:tab pos="7148513" algn="l"/>
                <a:tab pos="7597775" algn="l"/>
                <a:tab pos="8047038" algn="l"/>
                <a:tab pos="8496300" algn="l"/>
                <a:tab pos="8945563" algn="l"/>
                <a:tab pos="9394825" algn="l"/>
              </a:tabLst>
              <a:defRPr>
                <a:solidFill>
                  <a:srgbClr val="000000"/>
                </a:solidFill>
                <a:latin typeface="HelveticaCondensed" pitchFamily="32" charset="0"/>
                <a:cs typeface="ヒラギノ角ゴ ProN W6"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11163" algn="l"/>
                <a:tab pos="858838" algn="l"/>
                <a:tab pos="1308100" algn="l"/>
                <a:tab pos="1757363" algn="l"/>
                <a:tab pos="2206625" algn="l"/>
                <a:tab pos="2655888" algn="l"/>
                <a:tab pos="3105150" algn="l"/>
                <a:tab pos="3554413" algn="l"/>
                <a:tab pos="4003675" algn="l"/>
                <a:tab pos="4452938" algn="l"/>
                <a:tab pos="4902200" algn="l"/>
                <a:tab pos="5351463" algn="l"/>
                <a:tab pos="5800725" algn="l"/>
                <a:tab pos="6249988" algn="l"/>
                <a:tab pos="6699250" algn="l"/>
                <a:tab pos="7148513" algn="l"/>
                <a:tab pos="7597775" algn="l"/>
                <a:tab pos="8047038" algn="l"/>
                <a:tab pos="8496300" algn="l"/>
                <a:tab pos="8945563" algn="l"/>
                <a:tab pos="9394825" algn="l"/>
              </a:tabLst>
              <a:defRPr>
                <a:solidFill>
                  <a:srgbClr val="000000"/>
                </a:solidFill>
                <a:latin typeface="HelveticaCondensed" pitchFamily="32" charset="0"/>
                <a:cs typeface="ヒラギノ角ゴ ProN W6"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11163" algn="l"/>
                <a:tab pos="858838" algn="l"/>
                <a:tab pos="1308100" algn="l"/>
                <a:tab pos="1757363" algn="l"/>
                <a:tab pos="2206625" algn="l"/>
                <a:tab pos="2655888" algn="l"/>
                <a:tab pos="3105150" algn="l"/>
                <a:tab pos="3554413" algn="l"/>
                <a:tab pos="4003675" algn="l"/>
                <a:tab pos="4452938" algn="l"/>
                <a:tab pos="4902200" algn="l"/>
                <a:tab pos="5351463" algn="l"/>
                <a:tab pos="5800725" algn="l"/>
                <a:tab pos="6249988" algn="l"/>
                <a:tab pos="6699250" algn="l"/>
                <a:tab pos="7148513" algn="l"/>
                <a:tab pos="7597775" algn="l"/>
                <a:tab pos="8047038" algn="l"/>
                <a:tab pos="8496300" algn="l"/>
                <a:tab pos="8945563" algn="l"/>
                <a:tab pos="9394825" algn="l"/>
              </a:tabLst>
              <a:defRPr>
                <a:solidFill>
                  <a:srgbClr val="000000"/>
                </a:solidFill>
                <a:latin typeface="HelveticaCondensed" pitchFamily="32" charset="0"/>
                <a:cs typeface="ヒラギノ角ゴ ProN W6"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11163" algn="l"/>
                <a:tab pos="858838" algn="l"/>
                <a:tab pos="1308100" algn="l"/>
                <a:tab pos="1757363" algn="l"/>
                <a:tab pos="2206625" algn="l"/>
                <a:tab pos="2655888" algn="l"/>
                <a:tab pos="3105150" algn="l"/>
                <a:tab pos="3554413" algn="l"/>
                <a:tab pos="4003675" algn="l"/>
                <a:tab pos="4452938" algn="l"/>
                <a:tab pos="4902200" algn="l"/>
                <a:tab pos="5351463" algn="l"/>
                <a:tab pos="5800725" algn="l"/>
                <a:tab pos="6249988" algn="l"/>
                <a:tab pos="6699250" algn="l"/>
                <a:tab pos="7148513" algn="l"/>
                <a:tab pos="7597775" algn="l"/>
                <a:tab pos="8047038" algn="l"/>
                <a:tab pos="8496300" algn="l"/>
                <a:tab pos="8945563" algn="l"/>
                <a:tab pos="9394825" algn="l"/>
              </a:tabLst>
              <a:defRPr>
                <a:solidFill>
                  <a:srgbClr val="000000"/>
                </a:solidFill>
                <a:latin typeface="HelveticaCondensed" pitchFamily="32" charset="0"/>
                <a:cs typeface="ヒラギノ角ゴ ProN W6" charset="0"/>
              </a:defRPr>
            </a:lvl9pPr>
          </a:lstStyle>
          <a:p>
            <a:pPr lvl="1">
              <a:spcBef>
                <a:spcPts val="400"/>
              </a:spcBef>
              <a:buSzPct val="85000"/>
              <a:defRPr/>
            </a:pPr>
            <a:r>
              <a:rPr lang="de-DE" altLang="de-DE" sz="2000" dirty="0">
                <a:latin typeface="Helvetica LT Std Cond" pitchFamily="32" charset="0"/>
              </a:rPr>
              <a:t>Das Kaleidio soll eine sichere und gesunde Woche für alle sein! </a:t>
            </a:r>
          </a:p>
          <a:p>
            <a:pPr lvl="1">
              <a:spcBef>
                <a:spcPts val="400"/>
              </a:spcBef>
              <a:buSzPct val="85000"/>
              <a:defRPr/>
            </a:pPr>
            <a:endParaRPr lang="de-DE" altLang="de-DE" sz="2000" dirty="0">
              <a:latin typeface="Helvetica LT Std Cond" pitchFamily="32" charset="0"/>
            </a:endParaRPr>
          </a:p>
          <a:p>
            <a:pPr lvl="1">
              <a:spcBef>
                <a:spcPts val="400"/>
              </a:spcBef>
              <a:buSzPct val="85000"/>
              <a:defRPr/>
            </a:pPr>
            <a:r>
              <a:rPr lang="de-DE" altLang="de-DE" sz="2000" dirty="0">
                <a:latin typeface="Helvetica LT Std Cond" pitchFamily="32" charset="0"/>
              </a:rPr>
              <a:t>Deswegen gibt es am Kaleidio…</a:t>
            </a:r>
          </a:p>
          <a:p>
            <a:pPr lvl="1">
              <a:spcBef>
                <a:spcPts val="400"/>
              </a:spcBef>
              <a:buSzPct val="85000"/>
              <a:defRPr/>
            </a:pPr>
            <a:endParaRPr lang="de-DE" altLang="de-DE" sz="2000" dirty="0">
              <a:latin typeface="Helvetica LT Std Cond" pitchFamily="32" charset="0"/>
            </a:endParaRPr>
          </a:p>
          <a:p>
            <a:pPr marL="573088" lvl="1" indent="-342900">
              <a:spcBef>
                <a:spcPts val="400"/>
              </a:spcBef>
              <a:buSzPct val="85000"/>
              <a:buFont typeface="Arial" panose="020B0604020202020204" pitchFamily="34" charset="0"/>
              <a:buChar char="•"/>
              <a:defRPr/>
            </a:pPr>
            <a:r>
              <a:rPr lang="de-DE" altLang="de-DE" sz="2000" dirty="0">
                <a:latin typeface="Helvetica LT Std Cond" pitchFamily="32" charset="0"/>
              </a:rPr>
              <a:t>… einen </a:t>
            </a:r>
            <a:r>
              <a:rPr lang="de-DE" altLang="de-DE" sz="2000" b="1" dirty="0">
                <a:latin typeface="Helvetica LT Std Cond" pitchFamily="32" charset="0"/>
              </a:rPr>
              <a:t>Expert*</a:t>
            </a:r>
            <a:r>
              <a:rPr lang="de-DE" altLang="de-DE" sz="2000" b="1" dirty="0" err="1">
                <a:latin typeface="Helvetica LT Std Cond" pitchFamily="32" charset="0"/>
              </a:rPr>
              <a:t>innenrat</a:t>
            </a:r>
            <a:r>
              <a:rPr lang="de-DE" altLang="de-DE" sz="2000" dirty="0">
                <a:latin typeface="Helvetica LT Std Cond" pitchFamily="32" charset="0"/>
              </a:rPr>
              <a:t>, der bei der Erstellung der Sicherheits- und Hygienemaßnahmen unterstützt. </a:t>
            </a:r>
          </a:p>
          <a:p>
            <a:pPr marL="573088" lvl="1" indent="-342900">
              <a:spcBef>
                <a:spcPts val="400"/>
              </a:spcBef>
              <a:buSzPct val="85000"/>
              <a:buFont typeface="Arial" panose="020B0604020202020204" pitchFamily="34" charset="0"/>
              <a:buChar char="•"/>
              <a:defRPr/>
            </a:pPr>
            <a:r>
              <a:rPr lang="de-DE" altLang="de-DE" sz="2000" dirty="0">
                <a:latin typeface="Helvetica LT Std Cond" pitchFamily="32" charset="0"/>
              </a:rPr>
              <a:t> … </a:t>
            </a:r>
            <a:r>
              <a:rPr lang="de-DE" altLang="de-DE" sz="2000" b="1" dirty="0">
                <a:latin typeface="Helvetica LT Std Cond" pitchFamily="32" charset="0"/>
              </a:rPr>
              <a:t>ein Präventionskonzept</a:t>
            </a:r>
            <a:r>
              <a:rPr lang="de-DE" altLang="de-DE" sz="2000" dirty="0">
                <a:latin typeface="Helvetica LT Std Cond" pitchFamily="32" charset="0"/>
              </a:rPr>
              <a:t> und </a:t>
            </a:r>
            <a:r>
              <a:rPr lang="de-DE" altLang="de-DE" sz="2000" b="1" dirty="0" err="1">
                <a:latin typeface="Helvetica LT Std Cond" pitchFamily="32" charset="0"/>
              </a:rPr>
              <a:t>Covid</a:t>
            </a:r>
            <a:r>
              <a:rPr lang="de-DE" altLang="de-DE" sz="2000" b="1" dirty="0">
                <a:latin typeface="Helvetica LT Std Cond" pitchFamily="32" charset="0"/>
              </a:rPr>
              <a:t>-Beauftragte</a:t>
            </a:r>
            <a:r>
              <a:rPr lang="de-DE" altLang="de-DE" sz="2000" dirty="0">
                <a:latin typeface="Helvetica LT Std Cond" pitchFamily="32" charset="0"/>
              </a:rPr>
              <a:t>.</a:t>
            </a:r>
          </a:p>
          <a:p>
            <a:pPr marL="573088" lvl="1" indent="-342900">
              <a:spcBef>
                <a:spcPts val="400"/>
              </a:spcBef>
              <a:buSzPct val="85000"/>
              <a:buFont typeface="Arial" panose="020B0604020202020204" pitchFamily="34" charset="0"/>
              <a:buChar char="•"/>
              <a:defRPr/>
            </a:pPr>
            <a:r>
              <a:rPr lang="de-DE" altLang="de-DE" sz="2000" dirty="0">
                <a:latin typeface="Helvetica LT Std Cond" pitchFamily="32" charset="0"/>
              </a:rPr>
              <a:t>…</a:t>
            </a:r>
            <a:r>
              <a:rPr lang="de-DE" altLang="de-DE" sz="2000" b="1" dirty="0">
                <a:latin typeface="Helvetica LT Std Cond" pitchFamily="32" charset="0"/>
              </a:rPr>
              <a:t>Schulungen </a:t>
            </a:r>
            <a:r>
              <a:rPr lang="de-DE" altLang="de-DE" sz="2000" dirty="0">
                <a:latin typeface="Helvetica LT Std Cond" pitchFamily="32" charset="0"/>
              </a:rPr>
              <a:t>der Mitarbeitenden zu Hygienemaßnahmen.</a:t>
            </a:r>
          </a:p>
          <a:p>
            <a:pPr marL="573088" lvl="1" indent="-342900">
              <a:spcBef>
                <a:spcPts val="400"/>
              </a:spcBef>
              <a:buSzPct val="85000"/>
              <a:buFont typeface="Arial" panose="020B0604020202020204" pitchFamily="34" charset="0"/>
              <a:buChar char="•"/>
              <a:defRPr/>
            </a:pPr>
            <a:r>
              <a:rPr lang="de-DE" altLang="de-DE" sz="2000" dirty="0">
                <a:latin typeface="Helvetica LT Std Cond" pitchFamily="32" charset="0"/>
              </a:rPr>
              <a:t>… vermutlich einen verpflichtenden </a:t>
            </a:r>
            <a:r>
              <a:rPr lang="de-DE" altLang="de-DE" sz="2000" b="1" dirty="0">
                <a:latin typeface="Helvetica LT Std Cond" pitchFamily="32" charset="0"/>
              </a:rPr>
              <a:t>Nachweis über eine geringe epidemiologische </a:t>
            </a:r>
            <a:r>
              <a:rPr lang="de-DE" altLang="de-DE" sz="2000" dirty="0">
                <a:latin typeface="Helvetica LT Std Cond" pitchFamily="32" charset="0"/>
              </a:rPr>
              <a:t>Gefahr aller Teilnehmenden. </a:t>
            </a:r>
          </a:p>
          <a:p>
            <a:pPr marL="573088" lvl="1" indent="-342900">
              <a:spcBef>
                <a:spcPts val="400"/>
              </a:spcBef>
              <a:buSzPct val="85000"/>
              <a:buFont typeface="Arial" panose="020B0604020202020204" pitchFamily="34" charset="0"/>
              <a:buChar char="•"/>
              <a:defRPr/>
            </a:pPr>
            <a:endParaRPr lang="de-DE" altLang="de-DE" sz="2000" b="1" dirty="0">
              <a:latin typeface="Helvetica LT Std Cond" pitchFamily="32" charset="0"/>
            </a:endParaRPr>
          </a:p>
          <a:p>
            <a:pPr marL="230188" lvl="1" indent="0">
              <a:spcBef>
                <a:spcPts val="400"/>
              </a:spcBef>
              <a:buSzPct val="85000"/>
              <a:buFont typeface="Times New Roman" panose="02020603050405020304" pitchFamily="18" charset="0"/>
              <a:buNone/>
              <a:defRPr/>
            </a:pPr>
            <a:r>
              <a:rPr lang="de-DE" altLang="de-DE" sz="2000" b="1" dirty="0">
                <a:latin typeface="Helvetica LT Std Cond" pitchFamily="32" charset="0"/>
              </a:rPr>
              <a:t>Genaue Maßnahmen werden an die Situation im Juli 2022 angepasst und rechtzeitig kommuniziert!</a:t>
            </a:r>
          </a:p>
          <a:p>
            <a:pPr marL="573088" lvl="1" indent="-342900">
              <a:spcBef>
                <a:spcPts val="400"/>
              </a:spcBef>
              <a:buSzPct val="85000"/>
              <a:buFont typeface="Arial" panose="020B0604020202020204" pitchFamily="34" charset="0"/>
              <a:buChar char="•"/>
              <a:defRPr/>
            </a:pPr>
            <a:endParaRPr lang="de-DE" altLang="de-DE" sz="2000" b="1" dirty="0">
              <a:latin typeface="Helvetica LT Std Cond" pitchFamily="32" charset="0"/>
            </a:endParaRPr>
          </a:p>
          <a:p>
            <a:pPr lvl="1">
              <a:spcBef>
                <a:spcPts val="400"/>
              </a:spcBef>
              <a:buSzPct val="85000"/>
              <a:defRPr/>
            </a:pPr>
            <a:endParaRPr lang="de-DE" altLang="de-DE" sz="2000" dirty="0">
              <a:latin typeface="Helvetica LT Std Cond" pitchFamily="32" charset="0"/>
            </a:endParaRPr>
          </a:p>
          <a:p>
            <a:pPr marL="409575" lvl="1">
              <a:spcBef>
                <a:spcPts val="400"/>
              </a:spcBef>
              <a:buClr>
                <a:srgbClr val="339BAF"/>
              </a:buClr>
              <a:buSzPct val="85000"/>
              <a:buFont typeface="Wingdings" panose="05000000000000000000" pitchFamily="2" charset="2"/>
              <a:buChar char=""/>
              <a:defRPr/>
            </a:pPr>
            <a:endParaRPr lang="de-DE" altLang="de-DE" sz="1000" dirty="0">
              <a:latin typeface="Helvetica LT Std Cond" pitchFamily="32" charset="0"/>
            </a:endParaRPr>
          </a:p>
          <a:p>
            <a:pPr lvl="1" eaLnBrk="1" hangingPunct="1">
              <a:spcBef>
                <a:spcPts val="400"/>
              </a:spcBef>
              <a:buSzPct val="85000"/>
              <a:defRPr/>
            </a:pPr>
            <a:endParaRPr lang="de-DE" altLang="de-DE" sz="2000" dirty="0">
              <a:latin typeface="Helvetica LT Std Cond" pitchFamily="32" charset="0"/>
            </a:endParaRPr>
          </a:p>
        </p:txBody>
      </p:sp>
      <p:sp>
        <p:nvSpPr>
          <p:cNvPr id="24585" name="Rectangle 10">
            <a:extLst>
              <a:ext uri="{FF2B5EF4-FFF2-40B4-BE49-F238E27FC236}">
                <a16:creationId xmlns:a16="http://schemas.microsoft.com/office/drawing/2014/main" id="{470701DB-9CDD-45FE-86E5-4BF0422CD895}"/>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a16="http://schemas.microsoft.com/office/drawing/2014/main" id="{E65A4DC8-6904-4049-AF96-D0A844747D99}"/>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A757D106-2D6F-4D7C-9DFE-68470225EB19}" type="slidenum">
              <a:rPr lang="en-US" altLang="de-DE" sz="1200">
                <a:solidFill>
                  <a:srgbClr val="FFFFFF"/>
                </a:solidFill>
                <a:ea typeface="MS PGothic" panose="020B0600070205080204" pitchFamily="34" charset="-128"/>
              </a:rPr>
              <a:pPr algn="ctr" eaLnBrk="1" hangingPunct="1">
                <a:spcBef>
                  <a:spcPct val="0"/>
                </a:spcBef>
                <a:buClrTx/>
                <a:buFontTx/>
                <a:buNone/>
              </a:pPr>
              <a:t>12</a:t>
            </a:fld>
            <a:endParaRPr lang="en-US" altLang="de-DE" sz="1200">
              <a:solidFill>
                <a:srgbClr val="FFFFFF"/>
              </a:solidFill>
              <a:ea typeface="MS PGothic" panose="020B0600070205080204" pitchFamily="34" charset="-128"/>
            </a:endParaRPr>
          </a:p>
        </p:txBody>
      </p:sp>
      <p:sp>
        <p:nvSpPr>
          <p:cNvPr id="26627" name="Rectangle 2">
            <a:extLst>
              <a:ext uri="{FF2B5EF4-FFF2-40B4-BE49-F238E27FC236}">
                <a16:creationId xmlns:a16="http://schemas.microsoft.com/office/drawing/2014/main" id="{F6649BF3-E3AD-47DB-A398-62F2A3C94727}"/>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26628" name="Group 3">
            <a:extLst>
              <a:ext uri="{FF2B5EF4-FFF2-40B4-BE49-F238E27FC236}">
                <a16:creationId xmlns:a16="http://schemas.microsoft.com/office/drawing/2014/main" id="{58F9CC5A-D115-4F36-A944-A058519CD207}"/>
              </a:ext>
            </a:extLst>
          </p:cNvPr>
          <p:cNvGrpSpPr>
            <a:grpSpLocks/>
          </p:cNvGrpSpPr>
          <p:nvPr/>
        </p:nvGrpSpPr>
        <p:grpSpPr bwMode="auto">
          <a:xfrm>
            <a:off x="212725" y="6300788"/>
            <a:ext cx="2319338" cy="504825"/>
            <a:chOff x="134" y="3969"/>
            <a:chExt cx="1461" cy="318"/>
          </a:xfrm>
        </p:grpSpPr>
        <p:sp>
          <p:nvSpPr>
            <p:cNvPr id="26632" name="Rectangle 4">
              <a:extLst>
                <a:ext uri="{FF2B5EF4-FFF2-40B4-BE49-F238E27FC236}">
                  <a16:creationId xmlns:a16="http://schemas.microsoft.com/office/drawing/2014/main" id="{A5F5FAA1-C93F-42FA-9A7A-B35A2817F38F}"/>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26633" name="Picture 5">
              <a:extLst>
                <a:ext uri="{FF2B5EF4-FFF2-40B4-BE49-F238E27FC236}">
                  <a16:creationId xmlns:a16="http://schemas.microsoft.com/office/drawing/2014/main" id="{2564A7A8-9D12-4CA3-AF2E-45B80A97531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6629" name="Rectangle 6">
            <a:extLst>
              <a:ext uri="{FF2B5EF4-FFF2-40B4-BE49-F238E27FC236}">
                <a16:creationId xmlns:a16="http://schemas.microsoft.com/office/drawing/2014/main" id="{9D1D58A8-5B1A-4090-8E8E-206AFF8BFF79}"/>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sp>
        <p:nvSpPr>
          <p:cNvPr id="26630" name="Text Box 7">
            <a:extLst>
              <a:ext uri="{FF2B5EF4-FFF2-40B4-BE49-F238E27FC236}">
                <a16:creationId xmlns:a16="http://schemas.microsoft.com/office/drawing/2014/main" id="{446D51F4-0704-4A6F-ADCD-65FE9B50913F}"/>
              </a:ext>
            </a:extLst>
          </p:cNvPr>
          <p:cNvSpPr txBox="1">
            <a:spLocks noChangeArrowheads="1"/>
          </p:cNvSpPr>
          <p:nvPr/>
        </p:nvSpPr>
        <p:spPr bwMode="auto">
          <a:xfrm>
            <a:off x="223838" y="4470400"/>
            <a:ext cx="8910637" cy="121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4400" b="1">
                <a:solidFill>
                  <a:srgbClr val="339BAF"/>
                </a:solidFill>
                <a:latin typeface="Helvetica LT Std Cond" pitchFamily="32" charset="0"/>
              </a:rPr>
              <a:t>Programm</a:t>
            </a:r>
          </a:p>
        </p:txBody>
      </p:sp>
      <p:pic>
        <p:nvPicPr>
          <p:cNvPr id="26631" name="Picture 9">
            <a:extLst>
              <a:ext uri="{FF2B5EF4-FFF2-40B4-BE49-F238E27FC236}">
                <a16:creationId xmlns:a16="http://schemas.microsoft.com/office/drawing/2014/main" id="{76638192-4A6C-428A-A8D4-D40CD118C18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830513" y="476250"/>
            <a:ext cx="4238625" cy="3573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a:extLst>
              <a:ext uri="{FF2B5EF4-FFF2-40B4-BE49-F238E27FC236}">
                <a16:creationId xmlns:a16="http://schemas.microsoft.com/office/drawing/2014/main" id="{DD2FD46C-F9FE-4812-9CAD-5843CA1062E0}"/>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8BABFBF0-4BB2-45AE-BBB6-438960B3A491}" type="slidenum">
              <a:rPr lang="en-US" altLang="de-DE" sz="1200">
                <a:solidFill>
                  <a:srgbClr val="FFFFFF"/>
                </a:solidFill>
                <a:ea typeface="MS PGothic" panose="020B0600070205080204" pitchFamily="34" charset="-128"/>
              </a:rPr>
              <a:pPr algn="ctr" eaLnBrk="1" hangingPunct="1">
                <a:spcBef>
                  <a:spcPct val="0"/>
                </a:spcBef>
                <a:buClrTx/>
                <a:buFontTx/>
                <a:buNone/>
              </a:pPr>
              <a:t>13</a:t>
            </a:fld>
            <a:endParaRPr lang="en-US" altLang="de-DE" sz="1200">
              <a:solidFill>
                <a:srgbClr val="FFFFFF"/>
              </a:solidFill>
              <a:ea typeface="MS PGothic" panose="020B0600070205080204" pitchFamily="34" charset="-128"/>
            </a:endParaRPr>
          </a:p>
        </p:txBody>
      </p:sp>
      <p:sp>
        <p:nvSpPr>
          <p:cNvPr id="28675" name="Rectangle 2">
            <a:extLst>
              <a:ext uri="{FF2B5EF4-FFF2-40B4-BE49-F238E27FC236}">
                <a16:creationId xmlns:a16="http://schemas.microsoft.com/office/drawing/2014/main" id="{D527D51D-639F-44F6-8012-4E7510F598B8}"/>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28676" name="Group 3">
            <a:extLst>
              <a:ext uri="{FF2B5EF4-FFF2-40B4-BE49-F238E27FC236}">
                <a16:creationId xmlns:a16="http://schemas.microsoft.com/office/drawing/2014/main" id="{0E9719BC-1AE7-4FDB-BFB4-50B7E39130D5}"/>
              </a:ext>
            </a:extLst>
          </p:cNvPr>
          <p:cNvGrpSpPr>
            <a:grpSpLocks/>
          </p:cNvGrpSpPr>
          <p:nvPr/>
        </p:nvGrpSpPr>
        <p:grpSpPr bwMode="auto">
          <a:xfrm>
            <a:off x="212725" y="6300788"/>
            <a:ext cx="2319338" cy="504825"/>
            <a:chOff x="134" y="3969"/>
            <a:chExt cx="1461" cy="318"/>
          </a:xfrm>
        </p:grpSpPr>
        <p:sp>
          <p:nvSpPr>
            <p:cNvPr id="28702" name="Rectangle 4">
              <a:extLst>
                <a:ext uri="{FF2B5EF4-FFF2-40B4-BE49-F238E27FC236}">
                  <a16:creationId xmlns:a16="http://schemas.microsoft.com/office/drawing/2014/main" id="{EF347EB5-6675-4ECD-87B7-351B71A44777}"/>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28703" name="Picture 5">
              <a:extLst>
                <a:ext uri="{FF2B5EF4-FFF2-40B4-BE49-F238E27FC236}">
                  <a16:creationId xmlns:a16="http://schemas.microsoft.com/office/drawing/2014/main" id="{3BB05BA0-740E-499A-A0E7-FBFE3C8521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8677" name="Text Box 6">
            <a:extLst>
              <a:ext uri="{FF2B5EF4-FFF2-40B4-BE49-F238E27FC236}">
                <a16:creationId xmlns:a16="http://schemas.microsoft.com/office/drawing/2014/main" id="{ABF5BAC4-BAE4-4A29-B44C-2D82D1869F12}"/>
              </a:ext>
            </a:extLst>
          </p:cNvPr>
          <p:cNvSpPr txBox="1">
            <a:spLocks noChangeArrowheads="1"/>
          </p:cNvSpPr>
          <p:nvPr/>
        </p:nvSpPr>
        <p:spPr bwMode="auto">
          <a:xfrm>
            <a:off x="495300" y="128588"/>
            <a:ext cx="8910638" cy="121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en-US" altLang="de-DE" sz="3200" b="1">
                <a:solidFill>
                  <a:srgbClr val="339BAF"/>
                </a:solidFill>
                <a:latin typeface="Helvetica LT Std Cond" pitchFamily="32" charset="0"/>
              </a:rPr>
              <a:t>Tagesablauf</a:t>
            </a:r>
          </a:p>
        </p:txBody>
      </p:sp>
      <p:sp>
        <p:nvSpPr>
          <p:cNvPr id="28678" name="Rectangle 7">
            <a:extLst>
              <a:ext uri="{FF2B5EF4-FFF2-40B4-BE49-F238E27FC236}">
                <a16:creationId xmlns:a16="http://schemas.microsoft.com/office/drawing/2014/main" id="{E2CFAF34-0C52-4B9F-B4BD-E5BEF6FAE011}"/>
              </a:ext>
            </a:extLst>
          </p:cNvPr>
          <p:cNvSpPr>
            <a:spLocks noChangeArrowheads="1"/>
          </p:cNvSpPr>
          <p:nvPr/>
        </p:nvSpPr>
        <p:spPr bwMode="auto">
          <a:xfrm>
            <a:off x="34925" y="4127500"/>
            <a:ext cx="1112838" cy="73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742950" indent="-282575">
              <a:spcBef>
                <a:spcPts val="4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endParaRPr lang="en-US" altLang="de-DE" sz="2400">
              <a:ea typeface="MS PGothic" panose="020B0600070205080204" pitchFamily="34" charset="-128"/>
            </a:endParaRPr>
          </a:p>
          <a:p>
            <a:pPr eaLnBrk="1" hangingPunct="1">
              <a:spcBef>
                <a:spcPct val="0"/>
              </a:spcBef>
              <a:buClrTx/>
              <a:buFontTx/>
              <a:buNone/>
            </a:pPr>
            <a:r>
              <a:rPr lang="en-US" altLang="de-DE" sz="2400">
                <a:ea typeface="MS PGothic" panose="020B0600070205080204" pitchFamily="34" charset="-128"/>
              </a:rPr>
              <a:t> </a:t>
            </a:r>
          </a:p>
        </p:txBody>
      </p:sp>
      <p:sp>
        <p:nvSpPr>
          <p:cNvPr id="28679" name="Text Box 8">
            <a:extLst>
              <a:ext uri="{FF2B5EF4-FFF2-40B4-BE49-F238E27FC236}">
                <a16:creationId xmlns:a16="http://schemas.microsoft.com/office/drawing/2014/main" id="{C93D403A-DF6F-41C8-B0C9-176DEBDCE1E0}"/>
              </a:ext>
            </a:extLst>
          </p:cNvPr>
          <p:cNvSpPr txBox="1">
            <a:spLocks noChangeArrowheads="1"/>
          </p:cNvSpPr>
          <p:nvPr/>
        </p:nvSpPr>
        <p:spPr bwMode="auto">
          <a:xfrm>
            <a:off x="495300" y="1189038"/>
            <a:ext cx="6759575" cy="4903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lstStyle>
            <a:lvl1pPr marL="217488" indent="-174625">
              <a:spcBef>
                <a:spcPts val="400"/>
              </a:spcBef>
              <a:buClr>
                <a:srgbClr val="000000"/>
              </a:buClr>
              <a:buSzPct val="100000"/>
              <a:buFont typeface="Times New Roman" panose="02020603050405020304" pitchFamily="18" charset="0"/>
              <a:tabLst>
                <a:tab pos="21748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rgbClr val="000000"/>
                </a:solidFill>
                <a:latin typeface="Helvetica Condensed Medium" charset="0"/>
                <a:cs typeface="ヒラギノ角ゴ ProN W6" charset="0"/>
              </a:defRPr>
            </a:lvl1pPr>
            <a:lvl2pPr marL="412750" indent="-180975">
              <a:spcBef>
                <a:spcPts val="400"/>
              </a:spcBef>
              <a:buClr>
                <a:srgbClr val="000000"/>
              </a:buClr>
              <a:buSzPct val="100000"/>
              <a:buFont typeface="Times New Roman" panose="02020603050405020304" pitchFamily="18" charset="0"/>
              <a:tabLst>
                <a:tab pos="21748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21748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21748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21748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1748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1748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1748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1748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Helvetica Condensed Medium" charset="0"/>
                <a:cs typeface="ヒラギノ角ゴ ProN W6" charset="0"/>
              </a:defRPr>
            </a:lvl9pPr>
          </a:lstStyle>
          <a:p>
            <a:pPr eaLnBrk="1" hangingPunct="1">
              <a:buClrTx/>
              <a:buFontTx/>
              <a:buNone/>
            </a:pPr>
            <a:r>
              <a:rPr lang="de-DE" altLang="de-DE" sz="2000">
                <a:latin typeface="HelveticaCondensed" pitchFamily="32" charset="0"/>
              </a:rPr>
              <a:t>	</a:t>
            </a:r>
            <a:r>
              <a:rPr lang="de-DE" altLang="de-DE" sz="2000">
                <a:latin typeface="Helvetica LT Std Cond" pitchFamily="32" charset="0"/>
              </a:rPr>
              <a:t>Am Sonntag (10.7.) Nachmittag ist die offizielle Anreise, am Samstag (16.7.) Vormittag die Abreise.</a:t>
            </a:r>
          </a:p>
          <a:p>
            <a:pPr eaLnBrk="1" hangingPunct="1">
              <a:buClrTx/>
              <a:buFontTx/>
              <a:buNone/>
            </a:pPr>
            <a:endParaRPr lang="de-DE" altLang="de-DE" sz="2400">
              <a:latin typeface="Helvetica LT Std Cond" pitchFamily="32" charset="0"/>
            </a:endParaRPr>
          </a:p>
          <a:p>
            <a:pPr lvl="1" eaLnBrk="1" hangingPunct="1">
              <a:buClrTx/>
              <a:buSzPct val="85000"/>
              <a:buFontTx/>
              <a:buNone/>
            </a:pPr>
            <a:endParaRPr lang="de-DE" altLang="de-DE" sz="2400">
              <a:latin typeface="Helvetica LT Std Cond" pitchFamily="32" charset="0"/>
            </a:endParaRPr>
          </a:p>
        </p:txBody>
      </p:sp>
      <p:sp>
        <p:nvSpPr>
          <p:cNvPr id="28680" name="Rectangle 9">
            <a:extLst>
              <a:ext uri="{FF2B5EF4-FFF2-40B4-BE49-F238E27FC236}">
                <a16:creationId xmlns:a16="http://schemas.microsoft.com/office/drawing/2014/main" id="{4C255177-FD9C-4177-A8B8-3A374B681AF5}"/>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graphicFrame>
        <p:nvGraphicFramePr>
          <p:cNvPr id="10250" name="Group 10">
            <a:extLst>
              <a:ext uri="{FF2B5EF4-FFF2-40B4-BE49-F238E27FC236}">
                <a16:creationId xmlns:a16="http://schemas.microsoft.com/office/drawing/2014/main" id="{3E52C6B3-876E-4636-BAA4-E591E35F48D9}"/>
              </a:ext>
            </a:extLst>
          </p:cNvPr>
          <p:cNvGraphicFramePr>
            <a:graphicFrameLocks noGrp="1"/>
          </p:cNvGraphicFramePr>
          <p:nvPr>
            <p:extLst>
              <p:ext uri="{D42A27DB-BD31-4B8C-83A1-F6EECF244321}">
                <p14:modId xmlns:p14="http://schemas.microsoft.com/office/powerpoint/2010/main" val="2596457588"/>
              </p:ext>
            </p:extLst>
          </p:nvPr>
        </p:nvGraphicFramePr>
        <p:xfrm>
          <a:off x="774700" y="2133600"/>
          <a:ext cx="5994400" cy="3827465"/>
        </p:xfrm>
        <a:graphic>
          <a:graphicData uri="http://schemas.openxmlformats.org/drawingml/2006/table">
            <a:tbl>
              <a:tblPr/>
              <a:tblGrid>
                <a:gridCol w="5994400">
                  <a:extLst>
                    <a:ext uri="{9D8B030D-6E8A-4147-A177-3AD203B41FA5}">
                      <a16:colId xmlns:a16="http://schemas.microsoft.com/office/drawing/2014/main" val="20000"/>
                    </a:ext>
                  </a:extLst>
                </a:gridCol>
              </a:tblGrid>
              <a:tr h="477838">
                <a:tc>
                  <a:txBody>
                    <a:bodyPr/>
                    <a:lstStyle>
                      <a:lvl1pPr marL="39688">
                        <a:spcBef>
                          <a:spcPts val="4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1pPr>
                      <a:lvl2pPr>
                        <a:spcBef>
                          <a:spcPts val="4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2pPr>
                      <a:lvl3pPr>
                        <a:spcBef>
                          <a:spcPts val="3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200">
                          <a:solidFill>
                            <a:srgbClr val="000000"/>
                          </a:solidFill>
                          <a:latin typeface="Helvetica Condensed Medium" charset="0"/>
                          <a:cs typeface="ヒラギノ角ゴ ProN W6" charset="0"/>
                        </a:defRPr>
                      </a:lvl3pPr>
                      <a:lvl4pPr>
                        <a:spcBef>
                          <a:spcPts val="5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4pPr>
                      <a:lvl5pPr>
                        <a:spcBef>
                          <a:spcPts val="5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9pPr>
                    </a:lstStyle>
                    <a:p>
                      <a:pPr marL="39688" marR="0" lvl="0" indent="0" algn="l" defTabSz="449263" rtl="0" eaLnBrk="0" fontAlgn="base" latinLnBrk="0" hangingPunct="0">
                        <a:lnSpc>
                          <a:spcPct val="83000"/>
                        </a:lnSpc>
                        <a:spcBef>
                          <a:spcPts val="400"/>
                        </a:spcBef>
                        <a:spcAft>
                          <a:spcPct val="0"/>
                        </a:spcAft>
                        <a:buClrTx/>
                        <a:buSzPct val="100000"/>
                        <a:buFontTx/>
                        <a:buNone/>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kumimoji="0" lang="de-DE" altLang="de-DE" sz="2000" b="0" i="0" u="none" strike="noStrike" cap="none" normalizeH="0" baseline="0" dirty="0">
                          <a:ln>
                            <a:noFill/>
                          </a:ln>
                          <a:solidFill>
                            <a:srgbClr val="000000"/>
                          </a:solidFill>
                          <a:effectLst/>
                          <a:latin typeface="Helvetica LT Std Cond" pitchFamily="32" charset="0"/>
                          <a:cs typeface="ヒラギノ角ゴ ProN W6" charset="0"/>
                        </a:rPr>
                        <a:t>Wecken, Waschen</a:t>
                      </a:r>
                    </a:p>
                  </a:txBody>
                  <a:tcPr marL="90000" marR="90000" marT="97560" marB="46800" horzOverflow="overflow">
                    <a:lnL w="144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9425">
                <a:tc>
                  <a:txBody>
                    <a:bodyPr/>
                    <a:lstStyle>
                      <a:lvl1pPr marL="39688">
                        <a:spcBef>
                          <a:spcPts val="4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1pPr>
                      <a:lvl2pPr>
                        <a:spcBef>
                          <a:spcPts val="4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2pPr>
                      <a:lvl3pPr>
                        <a:spcBef>
                          <a:spcPts val="3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200">
                          <a:solidFill>
                            <a:srgbClr val="000000"/>
                          </a:solidFill>
                          <a:latin typeface="Helvetica Condensed Medium" charset="0"/>
                          <a:cs typeface="ヒラギノ角ゴ ProN W6" charset="0"/>
                        </a:defRPr>
                      </a:lvl3pPr>
                      <a:lvl4pPr>
                        <a:spcBef>
                          <a:spcPts val="5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4pPr>
                      <a:lvl5pPr>
                        <a:spcBef>
                          <a:spcPts val="5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9pPr>
                    </a:lstStyle>
                    <a:p>
                      <a:pPr marL="39688" marR="0" lvl="0" indent="0" algn="l" defTabSz="449263" rtl="0" eaLnBrk="0" fontAlgn="base" latinLnBrk="0" hangingPunct="0">
                        <a:lnSpc>
                          <a:spcPct val="83000"/>
                        </a:lnSpc>
                        <a:spcBef>
                          <a:spcPts val="400"/>
                        </a:spcBef>
                        <a:spcAft>
                          <a:spcPct val="0"/>
                        </a:spcAft>
                        <a:buClrTx/>
                        <a:buSzPct val="100000"/>
                        <a:buFontTx/>
                        <a:buNone/>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kumimoji="0" lang="de-DE" altLang="de-DE" sz="2000" b="0" i="0" u="none" strike="noStrike" cap="none" normalizeH="0" baseline="0" dirty="0">
                          <a:ln>
                            <a:noFill/>
                          </a:ln>
                          <a:solidFill>
                            <a:srgbClr val="000000"/>
                          </a:solidFill>
                          <a:effectLst/>
                          <a:latin typeface="Helvetica LT Std Cond" pitchFamily="32" charset="0"/>
                          <a:cs typeface="ヒラギノ角ゴ ProN W6" charset="0"/>
                        </a:rPr>
                        <a:t>Frühstück</a:t>
                      </a:r>
                    </a:p>
                  </a:txBody>
                  <a:tcPr marL="90000" marR="90000" marT="97560" marB="46800" horzOverflow="overflow">
                    <a:lnL w="144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7838">
                <a:tc>
                  <a:txBody>
                    <a:bodyPr/>
                    <a:lstStyle>
                      <a:lvl1pPr marL="39688">
                        <a:spcBef>
                          <a:spcPts val="4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1pPr>
                      <a:lvl2pPr>
                        <a:spcBef>
                          <a:spcPts val="4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2pPr>
                      <a:lvl3pPr>
                        <a:spcBef>
                          <a:spcPts val="3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200">
                          <a:solidFill>
                            <a:srgbClr val="000000"/>
                          </a:solidFill>
                          <a:latin typeface="Helvetica Condensed Medium" charset="0"/>
                          <a:cs typeface="ヒラギノ角ゴ ProN W6" charset="0"/>
                        </a:defRPr>
                      </a:lvl3pPr>
                      <a:lvl4pPr>
                        <a:spcBef>
                          <a:spcPts val="5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4pPr>
                      <a:lvl5pPr>
                        <a:spcBef>
                          <a:spcPts val="5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9pPr>
                    </a:lstStyle>
                    <a:p>
                      <a:pPr marL="39688" marR="0" lvl="0" indent="0" algn="l" defTabSz="449263" rtl="0" eaLnBrk="0" fontAlgn="base" latinLnBrk="0" hangingPunct="0">
                        <a:lnSpc>
                          <a:spcPct val="83000"/>
                        </a:lnSpc>
                        <a:spcBef>
                          <a:spcPts val="400"/>
                        </a:spcBef>
                        <a:spcAft>
                          <a:spcPct val="0"/>
                        </a:spcAft>
                        <a:buClrTx/>
                        <a:buSzPct val="100000"/>
                        <a:buFontTx/>
                        <a:buNone/>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kumimoji="0" lang="de-DE" altLang="de-DE" sz="2000" b="1" i="0" u="none" strike="noStrike" cap="none" normalizeH="0" baseline="0" dirty="0">
                          <a:ln>
                            <a:noFill/>
                          </a:ln>
                          <a:solidFill>
                            <a:srgbClr val="0EA2B2"/>
                          </a:solidFill>
                          <a:effectLst/>
                          <a:latin typeface="Helvetica LT Std Cond" pitchFamily="32" charset="0"/>
                          <a:cs typeface="ヒラギノ角ゴ ProN W6" charset="0"/>
                        </a:rPr>
                        <a:t>Programm in Erlebniswelten / Freies Programm</a:t>
                      </a:r>
                    </a:p>
                  </a:txBody>
                  <a:tcPr marL="90000" marR="90000" marT="97560" marB="46800" horzOverflow="overflow">
                    <a:lnL w="144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7838">
                <a:tc>
                  <a:txBody>
                    <a:bodyPr/>
                    <a:lstStyle>
                      <a:lvl1pPr marL="39688">
                        <a:spcBef>
                          <a:spcPts val="4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1pPr>
                      <a:lvl2pPr>
                        <a:spcBef>
                          <a:spcPts val="4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2pPr>
                      <a:lvl3pPr>
                        <a:spcBef>
                          <a:spcPts val="3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200">
                          <a:solidFill>
                            <a:srgbClr val="000000"/>
                          </a:solidFill>
                          <a:latin typeface="Helvetica Condensed Medium" charset="0"/>
                          <a:cs typeface="ヒラギノ角ゴ ProN W6" charset="0"/>
                        </a:defRPr>
                      </a:lvl3pPr>
                      <a:lvl4pPr>
                        <a:spcBef>
                          <a:spcPts val="5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4pPr>
                      <a:lvl5pPr>
                        <a:spcBef>
                          <a:spcPts val="5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9pPr>
                    </a:lstStyle>
                    <a:p>
                      <a:pPr marL="39688" marR="0" lvl="0" indent="0" algn="l" defTabSz="449263" rtl="0" eaLnBrk="0" fontAlgn="base" latinLnBrk="0" hangingPunct="0">
                        <a:lnSpc>
                          <a:spcPct val="83000"/>
                        </a:lnSpc>
                        <a:spcBef>
                          <a:spcPts val="400"/>
                        </a:spcBef>
                        <a:spcAft>
                          <a:spcPct val="0"/>
                        </a:spcAft>
                        <a:buClrTx/>
                        <a:buSzPct val="100000"/>
                        <a:buFontTx/>
                        <a:buNone/>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kumimoji="0" lang="de-DE" altLang="de-DE" sz="2000" b="0" i="0" u="none" strike="noStrike" cap="none" normalizeH="0" baseline="0" dirty="0">
                          <a:ln>
                            <a:noFill/>
                          </a:ln>
                          <a:solidFill>
                            <a:srgbClr val="000000"/>
                          </a:solidFill>
                          <a:effectLst/>
                          <a:latin typeface="Helvetica LT Std Cond" pitchFamily="32" charset="0"/>
                          <a:cs typeface="ヒラギノ角ゴ ProN W6" charset="0"/>
                        </a:rPr>
                        <a:t>Mittagessen</a:t>
                      </a:r>
                    </a:p>
                  </a:txBody>
                  <a:tcPr marL="90000" marR="90000" marT="97560" marB="46800" horzOverflow="overflow">
                    <a:lnL w="144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9425">
                <a:tc>
                  <a:txBody>
                    <a:bodyPr/>
                    <a:lstStyle>
                      <a:lvl1pPr marL="39688">
                        <a:spcBef>
                          <a:spcPts val="4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1pPr>
                      <a:lvl2pPr>
                        <a:spcBef>
                          <a:spcPts val="4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2pPr>
                      <a:lvl3pPr>
                        <a:spcBef>
                          <a:spcPts val="3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200">
                          <a:solidFill>
                            <a:srgbClr val="000000"/>
                          </a:solidFill>
                          <a:latin typeface="Helvetica Condensed Medium" charset="0"/>
                          <a:cs typeface="ヒラギノ角ゴ ProN W6" charset="0"/>
                        </a:defRPr>
                      </a:lvl3pPr>
                      <a:lvl4pPr>
                        <a:spcBef>
                          <a:spcPts val="5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4pPr>
                      <a:lvl5pPr>
                        <a:spcBef>
                          <a:spcPts val="5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9pPr>
                    </a:lstStyle>
                    <a:p>
                      <a:pPr marL="39688" marR="0" lvl="0" indent="0" algn="l" defTabSz="449263" rtl="0" eaLnBrk="0" fontAlgn="base" latinLnBrk="0" hangingPunct="0">
                        <a:lnSpc>
                          <a:spcPct val="83000"/>
                        </a:lnSpc>
                        <a:spcBef>
                          <a:spcPts val="400"/>
                        </a:spcBef>
                        <a:spcAft>
                          <a:spcPct val="0"/>
                        </a:spcAft>
                        <a:buClrTx/>
                        <a:buSzPct val="100000"/>
                        <a:buFontTx/>
                        <a:buNone/>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kumimoji="0" lang="de-DE" altLang="de-DE" sz="2000" b="1" i="0" u="none" strike="noStrike" cap="none" normalizeH="0" baseline="0" dirty="0">
                          <a:ln>
                            <a:noFill/>
                          </a:ln>
                          <a:solidFill>
                            <a:srgbClr val="0EA2B2"/>
                          </a:solidFill>
                          <a:effectLst/>
                          <a:latin typeface="Helvetica LT Std Cond" pitchFamily="32" charset="0"/>
                          <a:cs typeface="ヒラギノ角ゴ ProN W6" charset="0"/>
                        </a:rPr>
                        <a:t>Freies Programm / Erlebniswelten (2 NM)</a:t>
                      </a:r>
                    </a:p>
                  </a:txBody>
                  <a:tcPr marL="90000" marR="90000" marT="97560" marB="46800" horzOverflow="overflow">
                    <a:lnL w="144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7838">
                <a:tc>
                  <a:txBody>
                    <a:bodyPr/>
                    <a:lstStyle>
                      <a:lvl1pPr marL="39688">
                        <a:spcBef>
                          <a:spcPts val="4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1pPr>
                      <a:lvl2pPr>
                        <a:spcBef>
                          <a:spcPts val="4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2pPr>
                      <a:lvl3pPr>
                        <a:spcBef>
                          <a:spcPts val="3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200">
                          <a:solidFill>
                            <a:srgbClr val="000000"/>
                          </a:solidFill>
                          <a:latin typeface="Helvetica Condensed Medium" charset="0"/>
                          <a:cs typeface="ヒラギノ角ゴ ProN W6" charset="0"/>
                        </a:defRPr>
                      </a:lvl3pPr>
                      <a:lvl4pPr>
                        <a:spcBef>
                          <a:spcPts val="5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4pPr>
                      <a:lvl5pPr>
                        <a:spcBef>
                          <a:spcPts val="5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9pPr>
                    </a:lstStyle>
                    <a:p>
                      <a:pPr marL="39688" marR="0" lvl="0" indent="0" algn="l" defTabSz="449263" rtl="0" eaLnBrk="0" fontAlgn="base" latinLnBrk="0" hangingPunct="0">
                        <a:lnSpc>
                          <a:spcPct val="83000"/>
                        </a:lnSpc>
                        <a:spcBef>
                          <a:spcPts val="400"/>
                        </a:spcBef>
                        <a:spcAft>
                          <a:spcPct val="0"/>
                        </a:spcAft>
                        <a:buClrTx/>
                        <a:buSzPct val="100000"/>
                        <a:buFontTx/>
                        <a:buNone/>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kumimoji="0" lang="de-DE" altLang="de-DE" sz="2000" b="0" i="0" u="none" strike="noStrike" cap="none" normalizeH="0" baseline="0">
                          <a:ln>
                            <a:noFill/>
                          </a:ln>
                          <a:solidFill>
                            <a:srgbClr val="000000"/>
                          </a:solidFill>
                          <a:effectLst/>
                          <a:latin typeface="Helvetica LT Std Cond" pitchFamily="32" charset="0"/>
                          <a:cs typeface="ヒラギノ角ゴ ProN W6" charset="0"/>
                        </a:rPr>
                        <a:t>Abendessen</a:t>
                      </a:r>
                    </a:p>
                  </a:txBody>
                  <a:tcPr marL="90000" marR="90000" marT="97560" marB="46800" horzOverflow="overflow">
                    <a:lnL w="144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9425">
                <a:tc>
                  <a:txBody>
                    <a:bodyPr/>
                    <a:lstStyle>
                      <a:lvl1pPr marL="39688">
                        <a:spcBef>
                          <a:spcPts val="4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1pPr>
                      <a:lvl2pPr>
                        <a:spcBef>
                          <a:spcPts val="4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2pPr>
                      <a:lvl3pPr>
                        <a:spcBef>
                          <a:spcPts val="3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200">
                          <a:solidFill>
                            <a:srgbClr val="000000"/>
                          </a:solidFill>
                          <a:latin typeface="Helvetica Condensed Medium" charset="0"/>
                          <a:cs typeface="ヒラギノ角ゴ ProN W6" charset="0"/>
                        </a:defRPr>
                      </a:lvl3pPr>
                      <a:lvl4pPr>
                        <a:spcBef>
                          <a:spcPts val="5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4pPr>
                      <a:lvl5pPr>
                        <a:spcBef>
                          <a:spcPts val="5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9pPr>
                    </a:lstStyle>
                    <a:p>
                      <a:pPr marL="39688" marR="0" lvl="0" indent="0" algn="l" defTabSz="449263" rtl="0" eaLnBrk="0" fontAlgn="base" latinLnBrk="0" hangingPunct="0">
                        <a:lnSpc>
                          <a:spcPct val="83000"/>
                        </a:lnSpc>
                        <a:spcBef>
                          <a:spcPts val="400"/>
                        </a:spcBef>
                        <a:spcAft>
                          <a:spcPct val="0"/>
                        </a:spcAft>
                        <a:buClrTx/>
                        <a:buSzPct val="100000"/>
                        <a:buFontTx/>
                        <a:buNone/>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kumimoji="0" lang="de-DE" altLang="de-DE" sz="2000" b="1" i="0" u="none" strike="noStrike" cap="none" normalizeH="0" baseline="0" dirty="0">
                          <a:ln>
                            <a:noFill/>
                          </a:ln>
                          <a:solidFill>
                            <a:srgbClr val="0EA2B2"/>
                          </a:solidFill>
                          <a:effectLst/>
                          <a:latin typeface="Helvetica LT Std Cond" pitchFamily="32" charset="0"/>
                          <a:cs typeface="ヒラギノ角ゴ ProN W6" charset="0"/>
                        </a:rPr>
                        <a:t>Abendveranstaltungen / Freies Programm</a:t>
                      </a:r>
                    </a:p>
                  </a:txBody>
                  <a:tcPr marL="90000" marR="90000" marT="97560" marB="46800" horzOverflow="overflow">
                    <a:lnL w="144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7838">
                <a:tc>
                  <a:txBody>
                    <a:bodyPr/>
                    <a:lstStyle>
                      <a:lvl1pPr marL="39688">
                        <a:spcBef>
                          <a:spcPts val="4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1pPr>
                      <a:lvl2pPr>
                        <a:spcBef>
                          <a:spcPts val="4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2pPr>
                      <a:lvl3pPr>
                        <a:spcBef>
                          <a:spcPts val="3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200">
                          <a:solidFill>
                            <a:srgbClr val="000000"/>
                          </a:solidFill>
                          <a:latin typeface="Helvetica Condensed Medium" charset="0"/>
                          <a:cs typeface="ヒラギノ角ゴ ProN W6" charset="0"/>
                        </a:defRPr>
                      </a:lvl3pPr>
                      <a:lvl4pPr>
                        <a:spcBef>
                          <a:spcPts val="5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4pPr>
                      <a:lvl5pPr>
                        <a:spcBef>
                          <a:spcPts val="500"/>
                        </a:spcBef>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9pPr>
                    </a:lstStyle>
                    <a:p>
                      <a:pPr marL="39688" marR="0" lvl="0" indent="0" algn="l" defTabSz="449263" rtl="0" eaLnBrk="0" fontAlgn="base" latinLnBrk="0" hangingPunct="0">
                        <a:lnSpc>
                          <a:spcPct val="83000"/>
                        </a:lnSpc>
                        <a:spcBef>
                          <a:spcPts val="400"/>
                        </a:spcBef>
                        <a:spcAft>
                          <a:spcPct val="0"/>
                        </a:spcAft>
                        <a:buClrTx/>
                        <a:buSzPct val="100000"/>
                        <a:buFontTx/>
                        <a:buNone/>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pPr>
                      <a:r>
                        <a:rPr kumimoji="0" lang="de-DE" altLang="de-DE" sz="2000" b="0" i="0" u="none" strike="noStrike" cap="none" normalizeH="0" baseline="0" dirty="0">
                          <a:ln>
                            <a:noFill/>
                          </a:ln>
                          <a:solidFill>
                            <a:srgbClr val="000000"/>
                          </a:solidFill>
                          <a:effectLst/>
                          <a:latin typeface="Helvetica LT Std Cond" pitchFamily="32" charset="0"/>
                          <a:cs typeface="ヒラギノ角ゴ ProN W6" charset="0"/>
                        </a:rPr>
                        <a:t>Nachtruhe</a:t>
                      </a:r>
                    </a:p>
                  </a:txBody>
                  <a:tcPr marL="90000" marR="90000" marT="97560" marB="46800" horzOverflow="overflow">
                    <a:lnL w="144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28701" name="Picture 44">
            <a:extLst>
              <a:ext uri="{FF2B5EF4-FFF2-40B4-BE49-F238E27FC236}">
                <a16:creationId xmlns:a16="http://schemas.microsoft.com/office/drawing/2014/main" id="{3DEC9438-5679-484A-9D12-5228231F734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047038" y="4278313"/>
            <a:ext cx="1655762" cy="1395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22" name="Picture 1">
            <a:extLst>
              <a:ext uri="{FF2B5EF4-FFF2-40B4-BE49-F238E27FC236}">
                <a16:creationId xmlns:a16="http://schemas.microsoft.com/office/drawing/2014/main" id="{0B9F4341-543F-4B1A-A292-5C3EF445751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81913" y="188913"/>
            <a:ext cx="2219325" cy="1871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3" name="Text Box 2">
            <a:extLst>
              <a:ext uri="{FF2B5EF4-FFF2-40B4-BE49-F238E27FC236}">
                <a16:creationId xmlns:a16="http://schemas.microsoft.com/office/drawing/2014/main" id="{6E44FA78-FFF2-4641-AC7D-4BF2301EBE80}"/>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7927CC02-3264-4EDB-89F5-FDE9A16237D5}" type="slidenum">
              <a:rPr lang="en-US" altLang="de-DE" sz="1200">
                <a:solidFill>
                  <a:srgbClr val="FFFFFF"/>
                </a:solidFill>
                <a:ea typeface="MS PGothic" panose="020B0600070205080204" pitchFamily="34" charset="-128"/>
              </a:rPr>
              <a:pPr algn="ctr" eaLnBrk="1" hangingPunct="1">
                <a:spcBef>
                  <a:spcPct val="0"/>
                </a:spcBef>
                <a:buClrTx/>
                <a:buFontTx/>
                <a:buNone/>
              </a:pPr>
              <a:t>14</a:t>
            </a:fld>
            <a:endParaRPr lang="en-US" altLang="de-DE" sz="1200">
              <a:solidFill>
                <a:srgbClr val="FFFFFF"/>
              </a:solidFill>
              <a:ea typeface="MS PGothic" panose="020B0600070205080204" pitchFamily="34" charset="-128"/>
            </a:endParaRPr>
          </a:p>
        </p:txBody>
      </p:sp>
      <p:sp>
        <p:nvSpPr>
          <p:cNvPr id="30724" name="Rectangle 3">
            <a:extLst>
              <a:ext uri="{FF2B5EF4-FFF2-40B4-BE49-F238E27FC236}">
                <a16:creationId xmlns:a16="http://schemas.microsoft.com/office/drawing/2014/main" id="{70F7157C-8B1B-421F-8AD5-10E377E2E387}"/>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30725" name="Group 4">
            <a:extLst>
              <a:ext uri="{FF2B5EF4-FFF2-40B4-BE49-F238E27FC236}">
                <a16:creationId xmlns:a16="http://schemas.microsoft.com/office/drawing/2014/main" id="{3C8F7C62-8D5C-4AF0-BAE0-F0E8B7BC5676}"/>
              </a:ext>
            </a:extLst>
          </p:cNvPr>
          <p:cNvGrpSpPr>
            <a:grpSpLocks/>
          </p:cNvGrpSpPr>
          <p:nvPr/>
        </p:nvGrpSpPr>
        <p:grpSpPr bwMode="auto">
          <a:xfrm>
            <a:off x="212725" y="6300788"/>
            <a:ext cx="2319338" cy="504825"/>
            <a:chOff x="134" y="3969"/>
            <a:chExt cx="1461" cy="318"/>
          </a:xfrm>
        </p:grpSpPr>
        <p:sp>
          <p:nvSpPr>
            <p:cNvPr id="30734" name="Rectangle 5">
              <a:extLst>
                <a:ext uri="{FF2B5EF4-FFF2-40B4-BE49-F238E27FC236}">
                  <a16:creationId xmlns:a16="http://schemas.microsoft.com/office/drawing/2014/main" id="{DAF378F7-9860-457D-8D47-DFAF360D8996}"/>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30735" name="Picture 6">
              <a:extLst>
                <a:ext uri="{FF2B5EF4-FFF2-40B4-BE49-F238E27FC236}">
                  <a16:creationId xmlns:a16="http://schemas.microsoft.com/office/drawing/2014/main" id="{D3C0F2A5-B689-41F9-8C2C-AEA1C31DDED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0726" name="Text Box 7">
            <a:extLst>
              <a:ext uri="{FF2B5EF4-FFF2-40B4-BE49-F238E27FC236}">
                <a16:creationId xmlns:a16="http://schemas.microsoft.com/office/drawing/2014/main" id="{268114F9-A93F-4BDC-B383-B87A1DAF421C}"/>
              </a:ext>
            </a:extLst>
          </p:cNvPr>
          <p:cNvSpPr txBox="1">
            <a:spLocks noChangeArrowheads="1"/>
          </p:cNvSpPr>
          <p:nvPr/>
        </p:nvSpPr>
        <p:spPr bwMode="auto">
          <a:xfrm>
            <a:off x="342900" y="260350"/>
            <a:ext cx="7416800" cy="147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en-US" altLang="de-DE" sz="3200" b="1">
                <a:solidFill>
                  <a:srgbClr val="0EA2B2"/>
                </a:solidFill>
                <a:latin typeface="Helvetica LT Std Cond" pitchFamily="32" charset="0"/>
              </a:rPr>
              <a:t>Erlebniswelten</a:t>
            </a:r>
          </a:p>
        </p:txBody>
      </p:sp>
      <p:sp>
        <p:nvSpPr>
          <p:cNvPr id="30727" name="Rectangle 8">
            <a:extLst>
              <a:ext uri="{FF2B5EF4-FFF2-40B4-BE49-F238E27FC236}">
                <a16:creationId xmlns:a16="http://schemas.microsoft.com/office/drawing/2014/main" id="{6D3EE008-D5D7-4756-9470-C05303E17BB7}"/>
              </a:ext>
            </a:extLst>
          </p:cNvPr>
          <p:cNvSpPr>
            <a:spLocks noChangeArrowheads="1"/>
          </p:cNvSpPr>
          <p:nvPr/>
        </p:nvSpPr>
        <p:spPr bwMode="auto">
          <a:xfrm>
            <a:off x="5526088" y="1412875"/>
            <a:ext cx="4000500" cy="496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marL="673100" indent="-176213">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ts val="438"/>
              </a:spcBef>
              <a:buClrTx/>
              <a:buFontTx/>
              <a:buNone/>
            </a:pPr>
            <a:endParaRPr lang="en-US" altLang="de-DE">
              <a:ea typeface="MS PGothic" panose="020B0600070205080204" pitchFamily="34" charset="-128"/>
            </a:endParaRPr>
          </a:p>
          <a:p>
            <a:pPr eaLnBrk="1" hangingPunct="1">
              <a:spcBef>
                <a:spcPts val="438"/>
              </a:spcBef>
              <a:buClrTx/>
              <a:buFontTx/>
              <a:buNone/>
            </a:pPr>
            <a:endParaRPr lang="en-US" altLang="de-DE">
              <a:ea typeface="MS PGothic" panose="020B0600070205080204" pitchFamily="34" charset="-128"/>
            </a:endParaRPr>
          </a:p>
          <a:p>
            <a:pPr eaLnBrk="1" hangingPunct="1">
              <a:spcBef>
                <a:spcPts val="438"/>
              </a:spcBef>
              <a:buClrTx/>
              <a:buFontTx/>
              <a:buNone/>
            </a:pPr>
            <a:endParaRPr lang="en-US" altLang="de-DE">
              <a:ea typeface="MS PGothic" panose="020B0600070205080204" pitchFamily="34" charset="-128"/>
            </a:endParaRPr>
          </a:p>
          <a:p>
            <a:pPr eaLnBrk="1" hangingPunct="1">
              <a:spcBef>
                <a:spcPts val="438"/>
              </a:spcBef>
              <a:buClrTx/>
              <a:buFontTx/>
              <a:buNone/>
            </a:pPr>
            <a:endParaRPr lang="en-US" altLang="de-DE">
              <a:ea typeface="MS PGothic" panose="020B0600070205080204" pitchFamily="34" charset="-128"/>
            </a:endParaRPr>
          </a:p>
          <a:p>
            <a:pPr lvl="1" eaLnBrk="1" hangingPunct="1">
              <a:spcBef>
                <a:spcPts val="438"/>
              </a:spcBef>
              <a:buClrTx/>
              <a:buFontTx/>
              <a:buNone/>
            </a:pPr>
            <a:endParaRPr lang="en-US" altLang="de-DE" sz="1800">
              <a:ea typeface="MS PGothic" panose="020B0600070205080204" pitchFamily="34" charset="-128"/>
            </a:endParaRPr>
          </a:p>
          <a:p>
            <a:pPr eaLnBrk="1" hangingPunct="1">
              <a:spcBef>
                <a:spcPts val="438"/>
              </a:spcBef>
              <a:buClrTx/>
              <a:buFontTx/>
              <a:buNone/>
            </a:pPr>
            <a:endParaRPr lang="en-US" altLang="de-DE">
              <a:ea typeface="MS PGothic" panose="020B0600070205080204" pitchFamily="34" charset="-128"/>
            </a:endParaRPr>
          </a:p>
        </p:txBody>
      </p:sp>
      <p:sp>
        <p:nvSpPr>
          <p:cNvPr id="30728" name="Rectangle 9">
            <a:extLst>
              <a:ext uri="{FF2B5EF4-FFF2-40B4-BE49-F238E27FC236}">
                <a16:creationId xmlns:a16="http://schemas.microsoft.com/office/drawing/2014/main" id="{982DFA4E-0246-4851-ACCC-D1E48C0F635F}"/>
              </a:ext>
            </a:extLst>
          </p:cNvPr>
          <p:cNvSpPr>
            <a:spLocks noChangeArrowheads="1"/>
          </p:cNvSpPr>
          <p:nvPr/>
        </p:nvSpPr>
        <p:spPr bwMode="auto">
          <a:xfrm>
            <a:off x="446088" y="1557338"/>
            <a:ext cx="4105275" cy="203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de-DE" altLang="de-DE">
                <a:latin typeface="Helvetica LT Std Cond" pitchFamily="32" charset="0"/>
                <a:cs typeface="ヒラギノ角ゴ ProN W3" charset="0"/>
              </a:rPr>
              <a:t>Jeden Tag besuchen die Kinder eine Erlebniswelt. Dort tauchen sie in spannende Geschichten ein und probieren sich in unterschiedlichen Workshops zu verschiedenen Themenschwerpunkten aus. </a:t>
            </a:r>
            <a:endParaRPr lang="de-DE" altLang="de-DE" b="1">
              <a:latin typeface="Helvetica LT Std Cond" pitchFamily="32" charset="0"/>
              <a:cs typeface="ヒラギノ角ゴ ProN W3" charset="0"/>
            </a:endParaRPr>
          </a:p>
          <a:p>
            <a:pPr eaLnBrk="1" hangingPunct="1">
              <a:spcBef>
                <a:spcPct val="0"/>
              </a:spcBef>
              <a:buClrTx/>
              <a:buFontTx/>
              <a:buNone/>
            </a:pPr>
            <a:endParaRPr lang="de-DE" altLang="de-DE" b="1">
              <a:latin typeface="Helvetica LT Std Cond" pitchFamily="32" charset="0"/>
              <a:cs typeface="ヒラギノ角ゴ ProN W3" charset="0"/>
            </a:endParaRPr>
          </a:p>
        </p:txBody>
      </p:sp>
      <p:sp>
        <p:nvSpPr>
          <p:cNvPr id="30729" name="Rectangle 10">
            <a:extLst>
              <a:ext uri="{FF2B5EF4-FFF2-40B4-BE49-F238E27FC236}">
                <a16:creationId xmlns:a16="http://schemas.microsoft.com/office/drawing/2014/main" id="{017FC84B-22AD-41E5-8A81-6B49FAA8837F}"/>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sp>
        <p:nvSpPr>
          <p:cNvPr id="30730" name="Rectangle 11">
            <a:extLst>
              <a:ext uri="{FF2B5EF4-FFF2-40B4-BE49-F238E27FC236}">
                <a16:creationId xmlns:a16="http://schemas.microsoft.com/office/drawing/2014/main" id="{1B8275AF-0845-4061-8F0A-9103A9DAB03B}"/>
              </a:ext>
            </a:extLst>
          </p:cNvPr>
          <p:cNvSpPr>
            <a:spLocks noChangeArrowheads="1"/>
          </p:cNvSpPr>
          <p:nvPr/>
        </p:nvSpPr>
        <p:spPr bwMode="auto">
          <a:xfrm>
            <a:off x="4751388" y="3959225"/>
            <a:ext cx="4105275" cy="203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endParaRPr lang="de-DE" altLang="de-DE" b="1">
              <a:latin typeface="Helvetica LT Std Cond" pitchFamily="32" charset="0"/>
              <a:cs typeface="ヒラギノ角ゴ ProN W3" charset="0"/>
            </a:endParaRPr>
          </a:p>
          <a:p>
            <a:pPr eaLnBrk="1" hangingPunct="1">
              <a:spcBef>
                <a:spcPct val="0"/>
              </a:spcBef>
              <a:buClrTx/>
              <a:buFontTx/>
              <a:buNone/>
            </a:pPr>
            <a:endParaRPr lang="de-DE" altLang="de-DE" b="1">
              <a:latin typeface="Helvetica LT Std Cond" pitchFamily="32" charset="0"/>
              <a:cs typeface="ヒラギノ角ゴ ProN W3" charset="0"/>
            </a:endParaRPr>
          </a:p>
          <a:p>
            <a:pPr eaLnBrk="1" hangingPunct="1">
              <a:spcBef>
                <a:spcPct val="0"/>
              </a:spcBef>
              <a:buClrTx/>
              <a:buFontTx/>
              <a:buNone/>
            </a:pPr>
            <a:endParaRPr lang="de-DE" altLang="de-DE" b="1">
              <a:latin typeface="Helvetica LT Std Cond" pitchFamily="32" charset="0"/>
              <a:cs typeface="ヒラギノ角ゴ ProN W3" charset="0"/>
            </a:endParaRPr>
          </a:p>
          <a:p>
            <a:pPr eaLnBrk="1" hangingPunct="1">
              <a:spcBef>
                <a:spcPct val="0"/>
              </a:spcBef>
              <a:buClrTx/>
              <a:buFontTx/>
              <a:buNone/>
            </a:pPr>
            <a:endParaRPr lang="de-DE" altLang="de-DE" b="1">
              <a:latin typeface="Helvetica LT Std Cond" pitchFamily="32" charset="0"/>
              <a:cs typeface="ヒラギノ角ゴ ProN W3" charset="0"/>
            </a:endParaRPr>
          </a:p>
          <a:p>
            <a:pPr eaLnBrk="1" hangingPunct="1">
              <a:spcBef>
                <a:spcPct val="0"/>
              </a:spcBef>
              <a:buClrTx/>
              <a:buFontTx/>
              <a:buNone/>
            </a:pPr>
            <a:endParaRPr lang="de-DE" altLang="de-DE" b="1">
              <a:latin typeface="Helvetica LT Std Cond" pitchFamily="32" charset="0"/>
              <a:cs typeface="ヒラギノ角ゴ ProN W3" charset="0"/>
            </a:endParaRPr>
          </a:p>
          <a:p>
            <a:pPr eaLnBrk="1" hangingPunct="1">
              <a:spcBef>
                <a:spcPct val="0"/>
              </a:spcBef>
              <a:buClrTx/>
              <a:buFontTx/>
              <a:buNone/>
            </a:pPr>
            <a:br>
              <a:rPr lang="de-DE" altLang="de-DE" b="1">
                <a:latin typeface="Helvetica LT Std Cond" pitchFamily="32" charset="0"/>
                <a:cs typeface="ヒラギノ角ゴ ProN W3" charset="0"/>
              </a:rPr>
            </a:br>
            <a:endParaRPr lang="de-DE" altLang="de-DE" b="1">
              <a:latin typeface="Helvetica LT Std Cond" pitchFamily="32" charset="0"/>
              <a:cs typeface="ヒラギノ角ゴ ProN W3" charset="0"/>
            </a:endParaRPr>
          </a:p>
        </p:txBody>
      </p:sp>
      <p:pic>
        <p:nvPicPr>
          <p:cNvPr id="30731" name="Picture 12">
            <a:extLst>
              <a:ext uri="{FF2B5EF4-FFF2-40B4-BE49-F238E27FC236}">
                <a16:creationId xmlns:a16="http://schemas.microsoft.com/office/drawing/2014/main" id="{89EAE5CA-6C47-4EFC-B301-BC91BF28DED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06388" y="3630613"/>
            <a:ext cx="3532187" cy="2351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32" name="Rectangle 9">
            <a:extLst>
              <a:ext uri="{FF2B5EF4-FFF2-40B4-BE49-F238E27FC236}">
                <a16:creationId xmlns:a16="http://schemas.microsoft.com/office/drawing/2014/main" id="{60CCDE1B-70C9-47D3-9F98-76DB40B11900}"/>
              </a:ext>
            </a:extLst>
          </p:cNvPr>
          <p:cNvSpPr>
            <a:spLocks noChangeArrowheads="1"/>
          </p:cNvSpPr>
          <p:nvPr/>
        </p:nvSpPr>
        <p:spPr bwMode="auto">
          <a:xfrm>
            <a:off x="4203700" y="4322763"/>
            <a:ext cx="4818063" cy="147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de-DE" altLang="de-DE">
                <a:latin typeface="Helvetica LT Std Cond" pitchFamily="32" charset="0"/>
                <a:cs typeface="ヒラギノ角ゴ ProN W3" charset="0"/>
              </a:rPr>
              <a:t>Es gibt eine Ganztageswelt, wo die Kinder den ganzen Tag verbringen. An den anderen Tagen besuchen sie eine Halbtageswelt. Die andere Tageshälfte kann innerhalb der Pfarrgruppe individuell gestaltet werden. </a:t>
            </a:r>
            <a:endParaRPr lang="de-DE" altLang="de-DE" b="1">
              <a:latin typeface="Helvetica LT Std Cond" pitchFamily="32" charset="0"/>
              <a:cs typeface="ヒラギノ角ゴ ProN W3" charset="0"/>
            </a:endParaRPr>
          </a:p>
        </p:txBody>
      </p:sp>
      <p:pic>
        <p:nvPicPr>
          <p:cNvPr id="30733" name="Grafik 2" descr="Ein Bild, das drinnen, Decke, Gruppe, legend enthält.&#10;&#10;Automatisch generierte Beschreibung">
            <a:extLst>
              <a:ext uri="{FF2B5EF4-FFF2-40B4-BE49-F238E27FC236}">
                <a16:creationId xmlns:a16="http://schemas.microsoft.com/office/drawing/2014/main" id="{BD178330-7901-468D-AFE1-9FDB2213084E}"/>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473575" y="1519238"/>
            <a:ext cx="35655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F68D966C-4A4C-4237-8130-815D9547642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80325" y="47626"/>
            <a:ext cx="2219325" cy="1871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1" name="Text Box 2">
            <a:extLst>
              <a:ext uri="{FF2B5EF4-FFF2-40B4-BE49-F238E27FC236}">
                <a16:creationId xmlns:a16="http://schemas.microsoft.com/office/drawing/2014/main" id="{9CA95BCE-5B9A-4D2C-BAAE-BE6B5CCF4049}"/>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F81D5835-481E-42A7-8765-6996071C8995}" type="slidenum">
              <a:rPr lang="en-US" altLang="de-DE" sz="1200">
                <a:solidFill>
                  <a:srgbClr val="FFFFFF"/>
                </a:solidFill>
                <a:ea typeface="MS PGothic" panose="020B0600070205080204" pitchFamily="34" charset="-128"/>
              </a:rPr>
              <a:pPr algn="ctr" eaLnBrk="1" hangingPunct="1">
                <a:spcBef>
                  <a:spcPct val="0"/>
                </a:spcBef>
                <a:buClrTx/>
                <a:buFontTx/>
                <a:buNone/>
              </a:pPr>
              <a:t>15</a:t>
            </a:fld>
            <a:endParaRPr lang="en-US" altLang="de-DE" sz="1200">
              <a:solidFill>
                <a:srgbClr val="FFFFFF"/>
              </a:solidFill>
              <a:ea typeface="MS PGothic" panose="020B0600070205080204" pitchFamily="34" charset="-128"/>
            </a:endParaRPr>
          </a:p>
        </p:txBody>
      </p:sp>
      <p:sp>
        <p:nvSpPr>
          <p:cNvPr id="32772" name="Rectangle 3">
            <a:extLst>
              <a:ext uri="{FF2B5EF4-FFF2-40B4-BE49-F238E27FC236}">
                <a16:creationId xmlns:a16="http://schemas.microsoft.com/office/drawing/2014/main" id="{BC95164B-59C5-479A-9287-22756A854DE7}"/>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32773" name="Group 4">
            <a:extLst>
              <a:ext uri="{FF2B5EF4-FFF2-40B4-BE49-F238E27FC236}">
                <a16:creationId xmlns:a16="http://schemas.microsoft.com/office/drawing/2014/main" id="{E9B42DA6-C2F8-4064-B062-06D530B2B3F0}"/>
              </a:ext>
            </a:extLst>
          </p:cNvPr>
          <p:cNvGrpSpPr>
            <a:grpSpLocks/>
          </p:cNvGrpSpPr>
          <p:nvPr/>
        </p:nvGrpSpPr>
        <p:grpSpPr bwMode="auto">
          <a:xfrm>
            <a:off x="212725" y="6300788"/>
            <a:ext cx="2319338" cy="504825"/>
            <a:chOff x="134" y="3969"/>
            <a:chExt cx="1461" cy="318"/>
          </a:xfrm>
        </p:grpSpPr>
        <p:sp>
          <p:nvSpPr>
            <p:cNvPr id="32781" name="Rectangle 5">
              <a:extLst>
                <a:ext uri="{FF2B5EF4-FFF2-40B4-BE49-F238E27FC236}">
                  <a16:creationId xmlns:a16="http://schemas.microsoft.com/office/drawing/2014/main" id="{BB4743EA-CD81-464E-98AE-605D51C79742}"/>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32782" name="Picture 6">
              <a:extLst>
                <a:ext uri="{FF2B5EF4-FFF2-40B4-BE49-F238E27FC236}">
                  <a16:creationId xmlns:a16="http://schemas.microsoft.com/office/drawing/2014/main" id="{FEE2FD7D-E23B-43BF-BCD2-432DBC015E0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2774" name="Text Box 7">
            <a:extLst>
              <a:ext uri="{FF2B5EF4-FFF2-40B4-BE49-F238E27FC236}">
                <a16:creationId xmlns:a16="http://schemas.microsoft.com/office/drawing/2014/main" id="{68218C27-2FE4-4DCD-9104-04669BE694A2}"/>
              </a:ext>
            </a:extLst>
          </p:cNvPr>
          <p:cNvSpPr txBox="1">
            <a:spLocks noChangeArrowheads="1"/>
          </p:cNvSpPr>
          <p:nvPr/>
        </p:nvSpPr>
        <p:spPr bwMode="auto">
          <a:xfrm>
            <a:off x="342900" y="260350"/>
            <a:ext cx="7416800" cy="147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en-US" altLang="de-DE" sz="3200" b="1">
                <a:solidFill>
                  <a:srgbClr val="0EA2B2"/>
                </a:solidFill>
                <a:latin typeface="Helvetica LT Std Cond" pitchFamily="32" charset="0"/>
              </a:rPr>
              <a:t>Erlebniswelten</a:t>
            </a:r>
          </a:p>
        </p:txBody>
      </p:sp>
      <p:sp>
        <p:nvSpPr>
          <p:cNvPr id="32775" name="Rectangle 8">
            <a:extLst>
              <a:ext uri="{FF2B5EF4-FFF2-40B4-BE49-F238E27FC236}">
                <a16:creationId xmlns:a16="http://schemas.microsoft.com/office/drawing/2014/main" id="{4532BD82-01EF-46CF-A7DE-AED4BF225E13}"/>
              </a:ext>
            </a:extLst>
          </p:cNvPr>
          <p:cNvSpPr>
            <a:spLocks noChangeArrowheads="1"/>
          </p:cNvSpPr>
          <p:nvPr/>
        </p:nvSpPr>
        <p:spPr bwMode="auto">
          <a:xfrm>
            <a:off x="5526088" y="1412875"/>
            <a:ext cx="4000500" cy="496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marL="673100" indent="-176213">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ts val="438"/>
              </a:spcBef>
              <a:buClrTx/>
              <a:buFontTx/>
              <a:buNone/>
            </a:pPr>
            <a:endParaRPr lang="en-US" altLang="de-DE">
              <a:ea typeface="MS PGothic" panose="020B0600070205080204" pitchFamily="34" charset="-128"/>
            </a:endParaRPr>
          </a:p>
          <a:p>
            <a:pPr eaLnBrk="1" hangingPunct="1">
              <a:spcBef>
                <a:spcPts val="438"/>
              </a:spcBef>
              <a:buClrTx/>
              <a:buFontTx/>
              <a:buNone/>
            </a:pPr>
            <a:endParaRPr lang="en-US" altLang="de-DE">
              <a:ea typeface="MS PGothic" panose="020B0600070205080204" pitchFamily="34" charset="-128"/>
            </a:endParaRPr>
          </a:p>
          <a:p>
            <a:pPr eaLnBrk="1" hangingPunct="1">
              <a:spcBef>
                <a:spcPts val="438"/>
              </a:spcBef>
              <a:buClrTx/>
              <a:buFontTx/>
              <a:buNone/>
            </a:pPr>
            <a:endParaRPr lang="en-US" altLang="de-DE">
              <a:ea typeface="MS PGothic" panose="020B0600070205080204" pitchFamily="34" charset="-128"/>
            </a:endParaRPr>
          </a:p>
          <a:p>
            <a:pPr eaLnBrk="1" hangingPunct="1">
              <a:spcBef>
                <a:spcPts val="438"/>
              </a:spcBef>
              <a:buClrTx/>
              <a:buFontTx/>
              <a:buNone/>
            </a:pPr>
            <a:endParaRPr lang="en-US" altLang="de-DE">
              <a:ea typeface="MS PGothic" panose="020B0600070205080204" pitchFamily="34" charset="-128"/>
            </a:endParaRPr>
          </a:p>
          <a:p>
            <a:pPr lvl="1" eaLnBrk="1" hangingPunct="1">
              <a:spcBef>
                <a:spcPts val="438"/>
              </a:spcBef>
              <a:buClrTx/>
              <a:buFontTx/>
              <a:buNone/>
            </a:pPr>
            <a:endParaRPr lang="en-US" altLang="de-DE" sz="1800">
              <a:ea typeface="MS PGothic" panose="020B0600070205080204" pitchFamily="34" charset="-128"/>
            </a:endParaRPr>
          </a:p>
          <a:p>
            <a:pPr eaLnBrk="1" hangingPunct="1">
              <a:spcBef>
                <a:spcPts val="438"/>
              </a:spcBef>
              <a:buClrTx/>
              <a:buFontTx/>
              <a:buNone/>
            </a:pPr>
            <a:endParaRPr lang="en-US" altLang="de-DE">
              <a:ea typeface="MS PGothic" panose="020B0600070205080204" pitchFamily="34" charset="-128"/>
            </a:endParaRPr>
          </a:p>
        </p:txBody>
      </p:sp>
      <p:sp>
        <p:nvSpPr>
          <p:cNvPr id="32776" name="Rectangle 9">
            <a:extLst>
              <a:ext uri="{FF2B5EF4-FFF2-40B4-BE49-F238E27FC236}">
                <a16:creationId xmlns:a16="http://schemas.microsoft.com/office/drawing/2014/main" id="{51146B22-904C-4924-A9AF-34E573E4461C}"/>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sp>
        <p:nvSpPr>
          <p:cNvPr id="32777" name="Rectangle 10">
            <a:extLst>
              <a:ext uri="{FF2B5EF4-FFF2-40B4-BE49-F238E27FC236}">
                <a16:creationId xmlns:a16="http://schemas.microsoft.com/office/drawing/2014/main" id="{001769B4-8CCC-4E7C-8A6A-FD4505AC5883}"/>
              </a:ext>
            </a:extLst>
          </p:cNvPr>
          <p:cNvSpPr>
            <a:spLocks noChangeArrowheads="1"/>
          </p:cNvSpPr>
          <p:nvPr/>
        </p:nvSpPr>
        <p:spPr bwMode="auto">
          <a:xfrm>
            <a:off x="144463" y="1222375"/>
            <a:ext cx="6911975" cy="314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endParaRPr lang="de-DE" altLang="de-DE" b="1" dirty="0">
              <a:latin typeface="Helvetica LT Std Cond" pitchFamily="32" charset="0"/>
              <a:cs typeface="ヒラギノ角ゴ ProN W3" charset="0"/>
            </a:endParaRPr>
          </a:p>
          <a:p>
            <a:pPr eaLnBrk="1" hangingPunct="1">
              <a:spcBef>
                <a:spcPct val="0"/>
              </a:spcBef>
              <a:buClrTx/>
              <a:buFontTx/>
              <a:buNone/>
            </a:pPr>
            <a:r>
              <a:rPr lang="de-DE" altLang="de-DE" b="1" dirty="0">
                <a:latin typeface="Helvetica LT Std Cond" pitchFamily="32" charset="0"/>
                <a:cs typeface="ヒラギノ角ゴ ProN W3" charset="0"/>
              </a:rPr>
              <a:t>Kinderstadt - </a:t>
            </a:r>
            <a:r>
              <a:rPr lang="de-DE" altLang="de-DE" b="1" i="1" dirty="0" err="1">
                <a:latin typeface="Helvetica LT Std Cond" pitchFamily="32" charset="0"/>
                <a:cs typeface="ヒラギノ角ゴ ProN W3" charset="0"/>
              </a:rPr>
              <a:t>Perspektivia</a:t>
            </a:r>
            <a:endParaRPr lang="de-DE" altLang="de-DE" b="1" i="1" dirty="0">
              <a:latin typeface="Helvetica LT Std Cond" pitchFamily="32" charset="0"/>
              <a:cs typeface="ヒラギノ角ゴ ProN W3" charset="0"/>
            </a:endParaRPr>
          </a:p>
          <a:p>
            <a:pPr eaLnBrk="1" hangingPunct="1">
              <a:spcBef>
                <a:spcPct val="0"/>
              </a:spcBef>
              <a:buClrTx/>
              <a:buSzTx/>
              <a:buFontTx/>
              <a:buNone/>
            </a:pPr>
            <a:endParaRPr lang="de-DE" altLang="de-DE" b="1" dirty="0">
              <a:latin typeface="Helvetica LT Std Cond" pitchFamily="32" charset="0"/>
              <a:cs typeface="ヒラギノ角ゴ ProN W3" charset="0"/>
            </a:endParaRPr>
          </a:p>
          <a:p>
            <a:pPr eaLnBrk="1" hangingPunct="1">
              <a:spcBef>
                <a:spcPct val="0"/>
              </a:spcBef>
              <a:buClrTx/>
              <a:buSzTx/>
              <a:buFontTx/>
              <a:buNone/>
            </a:pPr>
            <a:r>
              <a:rPr lang="de-DE" altLang="de-DE" dirty="0">
                <a:latin typeface="HelveticaCondensed" pitchFamily="32" charset="0"/>
              </a:rPr>
              <a:t>In dieser Erlebniswelt gestalten die Kinder an einem Ganztag in verschiedenen Workshops eine Stadt neu. Sie blicken gemeinsam in unterschiedliche Berufe hinein und schauen sich verschiedene Bereiche in der Stadt an. Vom Beauty Salon bis zum Yoga Studio ist hier für jedes Kind etwas dabei. </a:t>
            </a:r>
            <a:endParaRPr lang="de-DE" altLang="de-DE" b="1" dirty="0">
              <a:latin typeface="Helvetica LT Std Cond" pitchFamily="32" charset="0"/>
              <a:cs typeface="ヒラギノ角ゴ ProN W3" charset="0"/>
            </a:endParaRPr>
          </a:p>
          <a:p>
            <a:pPr eaLnBrk="1" hangingPunct="1">
              <a:spcBef>
                <a:spcPct val="0"/>
              </a:spcBef>
              <a:buClrTx/>
              <a:buFontTx/>
              <a:buNone/>
            </a:pPr>
            <a:endParaRPr lang="de-DE" altLang="de-DE" b="1" dirty="0">
              <a:latin typeface="Helvetica LT Std Cond" pitchFamily="32" charset="0"/>
              <a:cs typeface="ヒラギノ角ゴ ProN W3" charset="0"/>
            </a:endParaRPr>
          </a:p>
          <a:p>
            <a:pPr eaLnBrk="1" hangingPunct="1">
              <a:spcBef>
                <a:spcPct val="0"/>
              </a:spcBef>
              <a:buClrTx/>
              <a:buFontTx/>
              <a:buNone/>
            </a:pPr>
            <a:br>
              <a:rPr lang="de-DE" altLang="de-DE" b="1" dirty="0">
                <a:latin typeface="Helvetica LT Std Cond" pitchFamily="32" charset="0"/>
                <a:cs typeface="ヒラギノ角ゴ ProN W3" charset="0"/>
              </a:rPr>
            </a:br>
            <a:endParaRPr lang="de-DE" altLang="de-DE" b="1" dirty="0">
              <a:latin typeface="Helvetica LT Std Cond" pitchFamily="32" charset="0"/>
              <a:cs typeface="ヒラギノ角ゴ ProN W3" charset="0"/>
            </a:endParaRPr>
          </a:p>
        </p:txBody>
      </p:sp>
      <p:sp>
        <p:nvSpPr>
          <p:cNvPr id="32778" name="Rectangle 11">
            <a:extLst>
              <a:ext uri="{FF2B5EF4-FFF2-40B4-BE49-F238E27FC236}">
                <a16:creationId xmlns:a16="http://schemas.microsoft.com/office/drawing/2014/main" id="{0EDB92F8-2D3D-4E99-B179-FD4A55566597}"/>
              </a:ext>
            </a:extLst>
          </p:cNvPr>
          <p:cNvSpPr>
            <a:spLocks noChangeArrowheads="1"/>
          </p:cNvSpPr>
          <p:nvPr/>
        </p:nvSpPr>
        <p:spPr bwMode="auto">
          <a:xfrm>
            <a:off x="2879725" y="3503613"/>
            <a:ext cx="6911975" cy="3417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endParaRPr lang="de-DE" altLang="de-DE" b="1" dirty="0">
              <a:latin typeface="Helvetica LT Std Cond" pitchFamily="32" charset="0"/>
              <a:cs typeface="ヒラギノ角ゴ ProN W3" charset="0"/>
            </a:endParaRPr>
          </a:p>
          <a:p>
            <a:pPr eaLnBrk="1" hangingPunct="1">
              <a:spcBef>
                <a:spcPct val="0"/>
              </a:spcBef>
              <a:buClrTx/>
              <a:buSzTx/>
              <a:buFontTx/>
              <a:buNone/>
            </a:pPr>
            <a:r>
              <a:rPr lang="de-DE" altLang="de-DE" b="1" dirty="0">
                <a:latin typeface="Helvetica LT Std Cond" pitchFamily="32" charset="0"/>
                <a:cs typeface="ヒラギノ角ゴ ProN W3" charset="0"/>
              </a:rPr>
              <a:t>Bibelwelt - </a:t>
            </a:r>
            <a:r>
              <a:rPr lang="de-DE" altLang="de-DE" b="1" i="1" dirty="0">
                <a:latin typeface="Helvetica LT Std Cond" pitchFamily="32" charset="0"/>
                <a:cs typeface="ヒラギノ角ゴ ProN W3" charset="0"/>
              </a:rPr>
              <a:t>Im Strudel der Zeit</a:t>
            </a:r>
          </a:p>
          <a:p>
            <a:pPr eaLnBrk="1" hangingPunct="1">
              <a:spcBef>
                <a:spcPct val="0"/>
              </a:spcBef>
              <a:buClrTx/>
              <a:buSzTx/>
              <a:buFontTx/>
              <a:buNone/>
            </a:pPr>
            <a:endParaRPr lang="de-DE" altLang="de-DE" b="1" dirty="0">
              <a:latin typeface="Helvetica LT Std Cond" pitchFamily="32" charset="0"/>
              <a:cs typeface="ヒラギノ角ゴ ProN W3" charset="0"/>
            </a:endParaRPr>
          </a:p>
          <a:p>
            <a:pPr>
              <a:spcBef>
                <a:spcPct val="0"/>
              </a:spcBef>
            </a:pPr>
            <a:r>
              <a:rPr lang="de-DE" altLang="de-DE" dirty="0">
                <a:latin typeface="HelveticaCondensed" pitchFamily="32" charset="0"/>
              </a:rPr>
              <a:t>Hilfe! In der Bibelwelt sind viele Geschichten aus der Bibel durcheinander gepurzelt. Bei unterschiedlichen Stationen machen sich Kinder auf die Suche nach den Fehlern und versuchen die Geschichten wieder richtig zusammenzusetzen.</a:t>
            </a:r>
          </a:p>
          <a:p>
            <a:pPr>
              <a:spcBef>
                <a:spcPct val="0"/>
              </a:spcBef>
            </a:pPr>
            <a:br>
              <a:rPr lang="de-DE" altLang="de-DE" dirty="0">
                <a:latin typeface="HelveticaCondensed" pitchFamily="32" charset="0"/>
              </a:rPr>
            </a:br>
            <a:endParaRPr lang="de-DE" altLang="de-DE" b="1" dirty="0">
              <a:latin typeface="Helvetica LT Std Cond" pitchFamily="32" charset="0"/>
              <a:cs typeface="ヒラギノ角ゴ ProN W3" charset="0"/>
            </a:endParaRPr>
          </a:p>
          <a:p>
            <a:pPr eaLnBrk="1" hangingPunct="1">
              <a:spcBef>
                <a:spcPct val="0"/>
              </a:spcBef>
              <a:buClrTx/>
              <a:buFontTx/>
              <a:buNone/>
            </a:pPr>
            <a:endParaRPr lang="de-DE" altLang="de-DE" b="1" dirty="0">
              <a:latin typeface="Helvetica LT Std Cond" pitchFamily="32" charset="0"/>
              <a:cs typeface="ヒラギノ角ゴ ProN W3" charset="0"/>
            </a:endParaRPr>
          </a:p>
          <a:p>
            <a:pPr eaLnBrk="1" hangingPunct="1">
              <a:spcBef>
                <a:spcPct val="0"/>
              </a:spcBef>
              <a:buClrTx/>
              <a:buFontTx/>
              <a:buNone/>
            </a:pPr>
            <a:br>
              <a:rPr lang="de-DE" altLang="de-DE" b="1" dirty="0">
                <a:latin typeface="Helvetica LT Std Cond" pitchFamily="32" charset="0"/>
                <a:cs typeface="ヒラギノ角ゴ ProN W3" charset="0"/>
              </a:rPr>
            </a:br>
            <a:endParaRPr lang="de-DE" altLang="de-DE" b="1" dirty="0">
              <a:latin typeface="Helvetica LT Std Cond" pitchFamily="32" charset="0"/>
              <a:cs typeface="ヒラギノ角ゴ ProN W3" charset="0"/>
            </a:endParaRPr>
          </a:p>
        </p:txBody>
      </p:sp>
      <p:pic>
        <p:nvPicPr>
          <p:cNvPr id="32779" name="Grafik 2" descr="Ein Bild, das Baum, draußen, Gras, Person enthält.&#10;&#10;Automatisch generierte Beschreibung">
            <a:extLst>
              <a:ext uri="{FF2B5EF4-FFF2-40B4-BE49-F238E27FC236}">
                <a16:creationId xmlns:a16="http://schemas.microsoft.com/office/drawing/2014/main" id="{4D39FADE-4229-4B32-BBB1-778A506F958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4288" y="3810000"/>
            <a:ext cx="27559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Grafik 4" descr="Ein Bild, das Person, Personen enthält.&#10;&#10;Automatisch generierte Beschreibung">
            <a:extLst>
              <a:ext uri="{FF2B5EF4-FFF2-40B4-BE49-F238E27FC236}">
                <a16:creationId xmlns:a16="http://schemas.microsoft.com/office/drawing/2014/main" id="{715DFC14-1043-4D36-B269-548AEBEFFAC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966049" y="1879600"/>
            <a:ext cx="3503613"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4818" name="Picture 1">
            <a:extLst>
              <a:ext uri="{FF2B5EF4-FFF2-40B4-BE49-F238E27FC236}">
                <a16:creationId xmlns:a16="http://schemas.microsoft.com/office/drawing/2014/main" id="{2DB8369D-9EE5-49F9-A822-FBBE184787B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81913" y="188913"/>
            <a:ext cx="2219325" cy="1871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19" name="Text Box 2">
            <a:extLst>
              <a:ext uri="{FF2B5EF4-FFF2-40B4-BE49-F238E27FC236}">
                <a16:creationId xmlns:a16="http://schemas.microsoft.com/office/drawing/2014/main" id="{1A0578B3-9EE7-4669-9927-59E892B79C05}"/>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E4F6D534-E767-4995-A0FD-0E64A3224DB2}" type="slidenum">
              <a:rPr lang="en-US" altLang="de-DE" sz="1200">
                <a:solidFill>
                  <a:srgbClr val="FFFFFF"/>
                </a:solidFill>
                <a:ea typeface="MS PGothic" panose="020B0600070205080204" pitchFamily="34" charset="-128"/>
              </a:rPr>
              <a:pPr algn="ctr" eaLnBrk="1" hangingPunct="1">
                <a:spcBef>
                  <a:spcPct val="0"/>
                </a:spcBef>
                <a:buClrTx/>
                <a:buFontTx/>
                <a:buNone/>
              </a:pPr>
              <a:t>16</a:t>
            </a:fld>
            <a:endParaRPr lang="en-US" altLang="de-DE" sz="1200">
              <a:solidFill>
                <a:srgbClr val="FFFFFF"/>
              </a:solidFill>
              <a:ea typeface="MS PGothic" panose="020B0600070205080204" pitchFamily="34" charset="-128"/>
            </a:endParaRPr>
          </a:p>
        </p:txBody>
      </p:sp>
      <p:sp>
        <p:nvSpPr>
          <p:cNvPr id="34820" name="Rectangle 3">
            <a:extLst>
              <a:ext uri="{FF2B5EF4-FFF2-40B4-BE49-F238E27FC236}">
                <a16:creationId xmlns:a16="http://schemas.microsoft.com/office/drawing/2014/main" id="{6455271C-C489-426D-B11F-09B3A78EA156}"/>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34821" name="Group 4">
            <a:extLst>
              <a:ext uri="{FF2B5EF4-FFF2-40B4-BE49-F238E27FC236}">
                <a16:creationId xmlns:a16="http://schemas.microsoft.com/office/drawing/2014/main" id="{80EA92BD-BB2F-4C7B-A3EF-B84F7267C720}"/>
              </a:ext>
            </a:extLst>
          </p:cNvPr>
          <p:cNvGrpSpPr>
            <a:grpSpLocks/>
          </p:cNvGrpSpPr>
          <p:nvPr/>
        </p:nvGrpSpPr>
        <p:grpSpPr bwMode="auto">
          <a:xfrm>
            <a:off x="212725" y="6300788"/>
            <a:ext cx="2319338" cy="504825"/>
            <a:chOff x="134" y="3969"/>
            <a:chExt cx="1461" cy="318"/>
          </a:xfrm>
        </p:grpSpPr>
        <p:sp>
          <p:nvSpPr>
            <p:cNvPr id="34829" name="Rectangle 5">
              <a:extLst>
                <a:ext uri="{FF2B5EF4-FFF2-40B4-BE49-F238E27FC236}">
                  <a16:creationId xmlns:a16="http://schemas.microsoft.com/office/drawing/2014/main" id="{FF0B095A-00D4-4E01-8685-52418FB618E6}"/>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34830" name="Picture 6">
              <a:extLst>
                <a:ext uri="{FF2B5EF4-FFF2-40B4-BE49-F238E27FC236}">
                  <a16:creationId xmlns:a16="http://schemas.microsoft.com/office/drawing/2014/main" id="{C5E4BE2E-86E5-4BDE-8813-1FC60737006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4822" name="Text Box 7">
            <a:extLst>
              <a:ext uri="{FF2B5EF4-FFF2-40B4-BE49-F238E27FC236}">
                <a16:creationId xmlns:a16="http://schemas.microsoft.com/office/drawing/2014/main" id="{48820412-3A64-4F1D-8453-039265771470}"/>
              </a:ext>
            </a:extLst>
          </p:cNvPr>
          <p:cNvSpPr txBox="1">
            <a:spLocks noChangeArrowheads="1"/>
          </p:cNvSpPr>
          <p:nvPr/>
        </p:nvSpPr>
        <p:spPr bwMode="auto">
          <a:xfrm>
            <a:off x="342900" y="260350"/>
            <a:ext cx="7416800" cy="147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en-US" altLang="de-DE" sz="3200" b="1">
                <a:solidFill>
                  <a:srgbClr val="0EA2B2"/>
                </a:solidFill>
                <a:latin typeface="Helvetica LT Std Cond" pitchFamily="32" charset="0"/>
              </a:rPr>
              <a:t>Erlebniswelten</a:t>
            </a:r>
          </a:p>
        </p:txBody>
      </p:sp>
      <p:sp>
        <p:nvSpPr>
          <p:cNvPr id="34823" name="Rectangle 8">
            <a:extLst>
              <a:ext uri="{FF2B5EF4-FFF2-40B4-BE49-F238E27FC236}">
                <a16:creationId xmlns:a16="http://schemas.microsoft.com/office/drawing/2014/main" id="{FF78A3E9-E466-4A8B-92B7-FF411A25FDED}"/>
              </a:ext>
            </a:extLst>
          </p:cNvPr>
          <p:cNvSpPr>
            <a:spLocks noChangeArrowheads="1"/>
          </p:cNvSpPr>
          <p:nvPr/>
        </p:nvSpPr>
        <p:spPr bwMode="auto">
          <a:xfrm>
            <a:off x="5526088" y="1412875"/>
            <a:ext cx="4000500" cy="496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marL="673100" indent="-176213">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ts val="438"/>
              </a:spcBef>
              <a:buClrTx/>
              <a:buFontTx/>
              <a:buNone/>
            </a:pPr>
            <a:endParaRPr lang="en-US" altLang="de-DE">
              <a:ea typeface="MS PGothic" panose="020B0600070205080204" pitchFamily="34" charset="-128"/>
            </a:endParaRPr>
          </a:p>
          <a:p>
            <a:pPr eaLnBrk="1" hangingPunct="1">
              <a:spcBef>
                <a:spcPts val="438"/>
              </a:spcBef>
              <a:buClrTx/>
              <a:buFontTx/>
              <a:buNone/>
            </a:pPr>
            <a:endParaRPr lang="en-US" altLang="de-DE">
              <a:ea typeface="MS PGothic" panose="020B0600070205080204" pitchFamily="34" charset="-128"/>
            </a:endParaRPr>
          </a:p>
          <a:p>
            <a:pPr eaLnBrk="1" hangingPunct="1">
              <a:spcBef>
                <a:spcPts val="438"/>
              </a:spcBef>
              <a:buClrTx/>
              <a:buFontTx/>
              <a:buNone/>
            </a:pPr>
            <a:endParaRPr lang="en-US" altLang="de-DE">
              <a:ea typeface="MS PGothic" panose="020B0600070205080204" pitchFamily="34" charset="-128"/>
            </a:endParaRPr>
          </a:p>
          <a:p>
            <a:pPr eaLnBrk="1" hangingPunct="1">
              <a:spcBef>
                <a:spcPts val="438"/>
              </a:spcBef>
              <a:buClrTx/>
              <a:buFontTx/>
              <a:buNone/>
            </a:pPr>
            <a:endParaRPr lang="en-US" altLang="de-DE">
              <a:ea typeface="MS PGothic" panose="020B0600070205080204" pitchFamily="34" charset="-128"/>
            </a:endParaRPr>
          </a:p>
          <a:p>
            <a:pPr lvl="1" eaLnBrk="1" hangingPunct="1">
              <a:spcBef>
                <a:spcPts val="438"/>
              </a:spcBef>
              <a:buClrTx/>
              <a:buFontTx/>
              <a:buNone/>
            </a:pPr>
            <a:endParaRPr lang="en-US" altLang="de-DE" sz="1800">
              <a:ea typeface="MS PGothic" panose="020B0600070205080204" pitchFamily="34" charset="-128"/>
            </a:endParaRPr>
          </a:p>
          <a:p>
            <a:pPr eaLnBrk="1" hangingPunct="1">
              <a:spcBef>
                <a:spcPts val="438"/>
              </a:spcBef>
              <a:buClrTx/>
              <a:buFontTx/>
              <a:buNone/>
            </a:pPr>
            <a:endParaRPr lang="en-US" altLang="de-DE">
              <a:ea typeface="MS PGothic" panose="020B0600070205080204" pitchFamily="34" charset="-128"/>
            </a:endParaRPr>
          </a:p>
        </p:txBody>
      </p:sp>
      <p:sp>
        <p:nvSpPr>
          <p:cNvPr id="34824" name="Rectangle 9">
            <a:extLst>
              <a:ext uri="{FF2B5EF4-FFF2-40B4-BE49-F238E27FC236}">
                <a16:creationId xmlns:a16="http://schemas.microsoft.com/office/drawing/2014/main" id="{3893707C-3F39-4CB4-B9C7-3F20AE35E1B0}"/>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sp>
        <p:nvSpPr>
          <p:cNvPr id="34825" name="Rectangle 10">
            <a:extLst>
              <a:ext uri="{FF2B5EF4-FFF2-40B4-BE49-F238E27FC236}">
                <a16:creationId xmlns:a16="http://schemas.microsoft.com/office/drawing/2014/main" id="{6824FEF9-3884-4E7C-BD24-7E789E2429F2}"/>
              </a:ext>
            </a:extLst>
          </p:cNvPr>
          <p:cNvSpPr>
            <a:spLocks noChangeArrowheads="1"/>
          </p:cNvSpPr>
          <p:nvPr/>
        </p:nvSpPr>
        <p:spPr bwMode="auto">
          <a:xfrm>
            <a:off x="144463" y="1222375"/>
            <a:ext cx="6784975" cy="2309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endParaRPr lang="de-DE" altLang="de-DE" b="1" dirty="0">
              <a:latin typeface="Helvetica LT Std Cond" pitchFamily="32" charset="0"/>
              <a:cs typeface="ヒラギノ角ゴ ProN W3" charset="0"/>
            </a:endParaRPr>
          </a:p>
          <a:p>
            <a:pPr eaLnBrk="1" hangingPunct="1">
              <a:spcBef>
                <a:spcPct val="0"/>
              </a:spcBef>
              <a:buClrTx/>
              <a:buFontTx/>
              <a:buNone/>
            </a:pPr>
            <a:r>
              <a:rPr lang="de-DE" altLang="de-DE" b="1" dirty="0">
                <a:latin typeface="Helvetica LT Std Cond" pitchFamily="32" charset="0"/>
                <a:cs typeface="ヒラギノ角ゴ ProN W3" charset="0"/>
              </a:rPr>
              <a:t>Unter dem Sternenzelt</a:t>
            </a:r>
          </a:p>
          <a:p>
            <a:pPr eaLnBrk="1" hangingPunct="1">
              <a:spcBef>
                <a:spcPct val="0"/>
              </a:spcBef>
              <a:buClrTx/>
              <a:buSzTx/>
              <a:buFontTx/>
              <a:buNone/>
            </a:pPr>
            <a:endParaRPr lang="de-DE" altLang="de-DE" b="1" dirty="0">
              <a:latin typeface="Helvetica LT Std Cond" pitchFamily="32" charset="0"/>
              <a:cs typeface="ヒラギノ角ゴ ProN W3" charset="0"/>
            </a:endParaRPr>
          </a:p>
          <a:p>
            <a:pPr eaLnBrk="1" hangingPunct="1">
              <a:spcBef>
                <a:spcPct val="0"/>
              </a:spcBef>
              <a:buClrTx/>
              <a:buSzTx/>
              <a:buFontTx/>
              <a:buNone/>
            </a:pPr>
            <a:r>
              <a:rPr lang="de-DE" altLang="de-DE" dirty="0">
                <a:latin typeface="HelveticaCondensed" pitchFamily="32" charset="0"/>
              </a:rPr>
              <a:t>In der entwicklungspolitischen Erlebniswelt gehen die Kinder gemeinsam mit dem Stern </a:t>
            </a:r>
            <a:r>
              <a:rPr lang="de-DE" altLang="de-DE" i="1" dirty="0" err="1">
                <a:latin typeface="HelveticaCondensed" pitchFamily="32" charset="0"/>
              </a:rPr>
              <a:t>Lemmih</a:t>
            </a:r>
            <a:r>
              <a:rPr lang="de-DE" altLang="de-DE" dirty="0">
                <a:latin typeface="HelveticaCondensed" pitchFamily="32" charset="0"/>
              </a:rPr>
              <a:t> auf Entdeckungsreise um neue Länder, Kulturen und Dinge auf der Erde kennenzulernen.</a:t>
            </a:r>
            <a:endParaRPr lang="de-DE" altLang="de-DE" b="1" dirty="0">
              <a:latin typeface="Helvetica LT Std Cond" pitchFamily="32" charset="0"/>
              <a:cs typeface="ヒラギノ角ゴ ProN W3" charset="0"/>
            </a:endParaRPr>
          </a:p>
          <a:p>
            <a:pPr eaLnBrk="1" hangingPunct="1">
              <a:spcBef>
                <a:spcPct val="0"/>
              </a:spcBef>
              <a:buClrTx/>
              <a:buFontTx/>
              <a:buNone/>
            </a:pPr>
            <a:br>
              <a:rPr lang="de-DE" altLang="de-DE" b="1" dirty="0">
                <a:latin typeface="Helvetica LT Std Cond" pitchFamily="32" charset="0"/>
                <a:cs typeface="ヒラギノ角ゴ ProN W3" charset="0"/>
              </a:rPr>
            </a:br>
            <a:endParaRPr lang="de-DE" altLang="de-DE" b="1" dirty="0">
              <a:latin typeface="Helvetica LT Std Cond" pitchFamily="32" charset="0"/>
              <a:cs typeface="ヒラギノ角ゴ ProN W3" charset="0"/>
            </a:endParaRPr>
          </a:p>
        </p:txBody>
      </p:sp>
      <p:sp>
        <p:nvSpPr>
          <p:cNvPr id="34826" name="Rectangle 11">
            <a:extLst>
              <a:ext uri="{FF2B5EF4-FFF2-40B4-BE49-F238E27FC236}">
                <a16:creationId xmlns:a16="http://schemas.microsoft.com/office/drawing/2014/main" id="{34AEC8BD-A9C4-4BD2-85C1-04714C1F7228}"/>
              </a:ext>
            </a:extLst>
          </p:cNvPr>
          <p:cNvSpPr>
            <a:spLocks noChangeArrowheads="1"/>
          </p:cNvSpPr>
          <p:nvPr/>
        </p:nvSpPr>
        <p:spPr bwMode="auto">
          <a:xfrm>
            <a:off x="2990850" y="3757613"/>
            <a:ext cx="6911975" cy="369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endParaRPr lang="de-DE" altLang="de-DE" b="1" dirty="0">
              <a:latin typeface="Helvetica LT Std Cond" pitchFamily="32" charset="0"/>
              <a:cs typeface="ヒラギノ角ゴ ProN W3" charset="0"/>
            </a:endParaRPr>
          </a:p>
          <a:p>
            <a:pPr eaLnBrk="1" hangingPunct="1">
              <a:spcBef>
                <a:spcPct val="0"/>
              </a:spcBef>
              <a:buClrTx/>
              <a:buSzTx/>
              <a:buFontTx/>
              <a:buNone/>
            </a:pPr>
            <a:r>
              <a:rPr lang="de-DE" altLang="de-DE" b="1" dirty="0">
                <a:latin typeface="Helvetica LT Std Cond" pitchFamily="32" charset="0"/>
                <a:cs typeface="ヒラギノ角ゴ ProN W3" charset="0"/>
              </a:rPr>
              <a:t>Natur und Outdoor Welt</a:t>
            </a:r>
          </a:p>
          <a:p>
            <a:pPr eaLnBrk="1" hangingPunct="1">
              <a:spcBef>
                <a:spcPct val="0"/>
              </a:spcBef>
              <a:buClrTx/>
              <a:buSzTx/>
              <a:buFontTx/>
              <a:buNone/>
            </a:pPr>
            <a:endParaRPr lang="de-DE" altLang="de-DE" b="1" dirty="0">
              <a:latin typeface="Helvetica LT Std Cond" pitchFamily="32" charset="0"/>
              <a:cs typeface="ヒラギノ角ゴ ProN W3" charset="0"/>
            </a:endParaRPr>
          </a:p>
          <a:p>
            <a:pPr>
              <a:spcBef>
                <a:spcPct val="0"/>
              </a:spcBef>
            </a:pPr>
            <a:r>
              <a:rPr lang="de-DE" altLang="de-DE" dirty="0">
                <a:latin typeface="HelveticaCondensed" pitchFamily="32" charset="0"/>
              </a:rPr>
              <a:t>In dieser Erlebniswelt geht es nach draußen in die freie Natur. Kinder und ihre Gruppenleiter*innen verbringen einen Nachmittag im Freien und lernen ihre Umwelt besser kennen.</a:t>
            </a:r>
          </a:p>
          <a:p>
            <a:pPr>
              <a:spcBef>
                <a:spcPct val="0"/>
              </a:spcBef>
            </a:pPr>
            <a:br>
              <a:rPr lang="de-DE" altLang="de-DE" dirty="0">
                <a:latin typeface="HelveticaCondensed" pitchFamily="32" charset="0"/>
              </a:rPr>
            </a:br>
            <a:endParaRPr lang="de-DE" altLang="de-DE" dirty="0">
              <a:latin typeface="HelveticaCondensed" pitchFamily="32" charset="0"/>
            </a:endParaRPr>
          </a:p>
          <a:p>
            <a:pPr>
              <a:spcBef>
                <a:spcPct val="0"/>
              </a:spcBef>
            </a:pPr>
            <a:br>
              <a:rPr lang="de-DE" altLang="de-DE" dirty="0">
                <a:latin typeface="HelveticaCondensed" pitchFamily="32" charset="0"/>
              </a:rPr>
            </a:br>
            <a:endParaRPr lang="de-DE" altLang="de-DE" b="1" dirty="0">
              <a:latin typeface="Helvetica LT Std Cond" pitchFamily="32" charset="0"/>
              <a:cs typeface="ヒラギノ角ゴ ProN W3" charset="0"/>
            </a:endParaRPr>
          </a:p>
          <a:p>
            <a:pPr eaLnBrk="1" hangingPunct="1">
              <a:spcBef>
                <a:spcPct val="0"/>
              </a:spcBef>
              <a:buClrTx/>
              <a:buFontTx/>
              <a:buNone/>
            </a:pPr>
            <a:endParaRPr lang="de-DE" altLang="de-DE" b="1" dirty="0">
              <a:latin typeface="Helvetica LT Std Cond" pitchFamily="32" charset="0"/>
              <a:cs typeface="ヒラギノ角ゴ ProN W3" charset="0"/>
            </a:endParaRPr>
          </a:p>
          <a:p>
            <a:pPr eaLnBrk="1" hangingPunct="1">
              <a:spcBef>
                <a:spcPct val="0"/>
              </a:spcBef>
              <a:buClrTx/>
              <a:buFontTx/>
              <a:buNone/>
            </a:pPr>
            <a:br>
              <a:rPr lang="de-DE" altLang="de-DE" b="1" dirty="0">
                <a:latin typeface="Helvetica LT Std Cond" pitchFamily="32" charset="0"/>
                <a:cs typeface="ヒラギノ角ゴ ProN W3" charset="0"/>
              </a:rPr>
            </a:br>
            <a:endParaRPr lang="de-DE" altLang="de-DE" b="1" dirty="0">
              <a:latin typeface="Helvetica LT Std Cond" pitchFamily="32" charset="0"/>
              <a:cs typeface="ヒラギノ角ゴ ProN W3" charset="0"/>
            </a:endParaRPr>
          </a:p>
        </p:txBody>
      </p:sp>
      <p:pic>
        <p:nvPicPr>
          <p:cNvPr id="34827" name="Grafik 2" descr="Ein Bild, das Text, Person, sitzend, drinnen enthält.&#10;&#10;Automatisch generierte Beschreibung">
            <a:extLst>
              <a:ext uri="{FF2B5EF4-FFF2-40B4-BE49-F238E27FC236}">
                <a16:creationId xmlns:a16="http://schemas.microsoft.com/office/drawing/2014/main" id="{074355B9-A382-475F-800E-8C93B559892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708775" y="1957388"/>
            <a:ext cx="3349625"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a:extLst>
              <a:ext uri="{FF2B5EF4-FFF2-40B4-BE49-F238E27FC236}">
                <a16:creationId xmlns:a16="http://schemas.microsoft.com/office/drawing/2014/main" id="{A09166F5-2EA1-40B1-A5A9-25DAB5F000D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4659" y="3640351"/>
            <a:ext cx="3004716" cy="2387782"/>
          </a:xfrm>
          <a:prstGeom prst="rect">
            <a:avLst/>
          </a:prstGeom>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6866" name="Picture 1">
            <a:extLst>
              <a:ext uri="{FF2B5EF4-FFF2-40B4-BE49-F238E27FC236}">
                <a16:creationId xmlns:a16="http://schemas.microsoft.com/office/drawing/2014/main" id="{1A6A0476-F9A1-4914-B0F9-1D67DF05A63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64091" y="-6472"/>
            <a:ext cx="2219325" cy="1871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7" name="Text Box 2">
            <a:extLst>
              <a:ext uri="{FF2B5EF4-FFF2-40B4-BE49-F238E27FC236}">
                <a16:creationId xmlns:a16="http://schemas.microsoft.com/office/drawing/2014/main" id="{80F277C6-D6B8-4840-B520-B13A7E702E65}"/>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C316222F-4C00-40A2-81D8-5E0C9830E804}" type="slidenum">
              <a:rPr lang="en-US" altLang="de-DE" sz="1200">
                <a:solidFill>
                  <a:srgbClr val="FFFFFF"/>
                </a:solidFill>
                <a:ea typeface="MS PGothic" panose="020B0600070205080204" pitchFamily="34" charset="-128"/>
              </a:rPr>
              <a:pPr algn="ctr" eaLnBrk="1" hangingPunct="1">
                <a:spcBef>
                  <a:spcPct val="0"/>
                </a:spcBef>
                <a:buClrTx/>
                <a:buFontTx/>
                <a:buNone/>
              </a:pPr>
              <a:t>17</a:t>
            </a:fld>
            <a:endParaRPr lang="en-US" altLang="de-DE" sz="1200">
              <a:solidFill>
                <a:srgbClr val="FFFFFF"/>
              </a:solidFill>
              <a:ea typeface="MS PGothic" panose="020B0600070205080204" pitchFamily="34" charset="-128"/>
            </a:endParaRPr>
          </a:p>
        </p:txBody>
      </p:sp>
      <p:sp>
        <p:nvSpPr>
          <p:cNvPr id="36868" name="Rectangle 3">
            <a:extLst>
              <a:ext uri="{FF2B5EF4-FFF2-40B4-BE49-F238E27FC236}">
                <a16:creationId xmlns:a16="http://schemas.microsoft.com/office/drawing/2014/main" id="{89932F21-DAC7-417D-8C57-0B782431BA21}"/>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36869" name="Group 4">
            <a:extLst>
              <a:ext uri="{FF2B5EF4-FFF2-40B4-BE49-F238E27FC236}">
                <a16:creationId xmlns:a16="http://schemas.microsoft.com/office/drawing/2014/main" id="{82F2F92A-FEAF-4D68-BD8F-372268211DEE}"/>
              </a:ext>
            </a:extLst>
          </p:cNvPr>
          <p:cNvGrpSpPr>
            <a:grpSpLocks/>
          </p:cNvGrpSpPr>
          <p:nvPr/>
        </p:nvGrpSpPr>
        <p:grpSpPr bwMode="auto">
          <a:xfrm>
            <a:off x="212725" y="6300788"/>
            <a:ext cx="2319338" cy="504825"/>
            <a:chOff x="134" y="3969"/>
            <a:chExt cx="1461" cy="318"/>
          </a:xfrm>
        </p:grpSpPr>
        <p:sp>
          <p:nvSpPr>
            <p:cNvPr id="36877" name="Rectangle 5">
              <a:extLst>
                <a:ext uri="{FF2B5EF4-FFF2-40B4-BE49-F238E27FC236}">
                  <a16:creationId xmlns:a16="http://schemas.microsoft.com/office/drawing/2014/main" id="{8A1870AE-47ED-45CF-A697-020242A231D1}"/>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36878" name="Picture 6">
              <a:extLst>
                <a:ext uri="{FF2B5EF4-FFF2-40B4-BE49-F238E27FC236}">
                  <a16:creationId xmlns:a16="http://schemas.microsoft.com/office/drawing/2014/main" id="{66E3D498-413A-41E2-8C21-021A9F6744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6870" name="Text Box 7">
            <a:extLst>
              <a:ext uri="{FF2B5EF4-FFF2-40B4-BE49-F238E27FC236}">
                <a16:creationId xmlns:a16="http://schemas.microsoft.com/office/drawing/2014/main" id="{69A8BCD0-7FC3-4CC2-95AC-FAB22F0E990E}"/>
              </a:ext>
            </a:extLst>
          </p:cNvPr>
          <p:cNvSpPr txBox="1">
            <a:spLocks noChangeArrowheads="1"/>
          </p:cNvSpPr>
          <p:nvPr/>
        </p:nvSpPr>
        <p:spPr bwMode="auto">
          <a:xfrm>
            <a:off x="342900" y="260350"/>
            <a:ext cx="7416800" cy="147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en-US" altLang="de-DE" sz="3200" b="1">
                <a:solidFill>
                  <a:srgbClr val="0EA2B2"/>
                </a:solidFill>
                <a:latin typeface="Helvetica LT Std Cond" pitchFamily="32" charset="0"/>
              </a:rPr>
              <a:t>Erlebniswelten</a:t>
            </a:r>
          </a:p>
        </p:txBody>
      </p:sp>
      <p:sp>
        <p:nvSpPr>
          <p:cNvPr id="36871" name="Rectangle 8">
            <a:extLst>
              <a:ext uri="{FF2B5EF4-FFF2-40B4-BE49-F238E27FC236}">
                <a16:creationId xmlns:a16="http://schemas.microsoft.com/office/drawing/2014/main" id="{5853562B-9EFA-4483-BC84-2497F8BC0B56}"/>
              </a:ext>
            </a:extLst>
          </p:cNvPr>
          <p:cNvSpPr>
            <a:spLocks noChangeArrowheads="1"/>
          </p:cNvSpPr>
          <p:nvPr/>
        </p:nvSpPr>
        <p:spPr bwMode="auto">
          <a:xfrm>
            <a:off x="5526088" y="1412875"/>
            <a:ext cx="4000500" cy="496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marL="673100" indent="-176213">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ts val="438"/>
              </a:spcBef>
              <a:buClrTx/>
              <a:buFontTx/>
              <a:buNone/>
            </a:pPr>
            <a:endParaRPr lang="en-US" altLang="de-DE">
              <a:ea typeface="MS PGothic" panose="020B0600070205080204" pitchFamily="34" charset="-128"/>
            </a:endParaRPr>
          </a:p>
          <a:p>
            <a:pPr eaLnBrk="1" hangingPunct="1">
              <a:spcBef>
                <a:spcPts val="438"/>
              </a:spcBef>
              <a:buClrTx/>
              <a:buFontTx/>
              <a:buNone/>
            </a:pPr>
            <a:endParaRPr lang="en-US" altLang="de-DE">
              <a:ea typeface="MS PGothic" panose="020B0600070205080204" pitchFamily="34" charset="-128"/>
            </a:endParaRPr>
          </a:p>
          <a:p>
            <a:pPr eaLnBrk="1" hangingPunct="1">
              <a:spcBef>
                <a:spcPts val="438"/>
              </a:spcBef>
              <a:buClrTx/>
              <a:buFontTx/>
              <a:buNone/>
            </a:pPr>
            <a:endParaRPr lang="en-US" altLang="de-DE">
              <a:ea typeface="MS PGothic" panose="020B0600070205080204" pitchFamily="34" charset="-128"/>
            </a:endParaRPr>
          </a:p>
          <a:p>
            <a:pPr eaLnBrk="1" hangingPunct="1">
              <a:spcBef>
                <a:spcPts val="438"/>
              </a:spcBef>
              <a:buClrTx/>
              <a:buFontTx/>
              <a:buNone/>
            </a:pPr>
            <a:endParaRPr lang="en-US" altLang="de-DE">
              <a:ea typeface="MS PGothic" panose="020B0600070205080204" pitchFamily="34" charset="-128"/>
            </a:endParaRPr>
          </a:p>
          <a:p>
            <a:pPr lvl="1" eaLnBrk="1" hangingPunct="1">
              <a:spcBef>
                <a:spcPts val="438"/>
              </a:spcBef>
              <a:buClrTx/>
              <a:buFontTx/>
              <a:buNone/>
            </a:pPr>
            <a:endParaRPr lang="en-US" altLang="de-DE" sz="1800">
              <a:ea typeface="MS PGothic" panose="020B0600070205080204" pitchFamily="34" charset="-128"/>
            </a:endParaRPr>
          </a:p>
          <a:p>
            <a:pPr eaLnBrk="1" hangingPunct="1">
              <a:spcBef>
                <a:spcPts val="438"/>
              </a:spcBef>
              <a:buClrTx/>
              <a:buFontTx/>
              <a:buNone/>
            </a:pPr>
            <a:endParaRPr lang="en-US" altLang="de-DE">
              <a:ea typeface="MS PGothic" panose="020B0600070205080204" pitchFamily="34" charset="-128"/>
            </a:endParaRPr>
          </a:p>
        </p:txBody>
      </p:sp>
      <p:sp>
        <p:nvSpPr>
          <p:cNvPr id="36872" name="Rectangle 9">
            <a:extLst>
              <a:ext uri="{FF2B5EF4-FFF2-40B4-BE49-F238E27FC236}">
                <a16:creationId xmlns:a16="http://schemas.microsoft.com/office/drawing/2014/main" id="{F8713D11-E848-42FE-A2E7-33D1EBEB14E5}"/>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sp>
        <p:nvSpPr>
          <p:cNvPr id="36873" name="Rectangle 10">
            <a:extLst>
              <a:ext uri="{FF2B5EF4-FFF2-40B4-BE49-F238E27FC236}">
                <a16:creationId xmlns:a16="http://schemas.microsoft.com/office/drawing/2014/main" id="{F6D5144E-8326-4121-9186-D5F479F3683A}"/>
              </a:ext>
            </a:extLst>
          </p:cNvPr>
          <p:cNvSpPr>
            <a:spLocks noChangeArrowheads="1"/>
          </p:cNvSpPr>
          <p:nvPr/>
        </p:nvSpPr>
        <p:spPr bwMode="auto">
          <a:xfrm>
            <a:off x="266700" y="1368425"/>
            <a:ext cx="5187950" cy="2309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eaLnBrk="1" hangingPunct="1">
              <a:spcBef>
                <a:spcPct val="0"/>
              </a:spcBef>
            </a:pPr>
            <a:r>
              <a:rPr lang="de-DE" altLang="de-DE" b="1" dirty="0" err="1">
                <a:latin typeface="Helvetica LT Std Cond" pitchFamily="32" charset="0"/>
                <a:cs typeface="ヒラギノ角ゴ ProN W3" charset="0"/>
              </a:rPr>
              <a:t>Superpower:Loading</a:t>
            </a:r>
            <a:endParaRPr lang="de-DE" altLang="de-DE" b="1" dirty="0">
              <a:latin typeface="Helvetica LT Std Cond" pitchFamily="32" charset="0"/>
              <a:cs typeface="ヒラギノ角ゴ ProN W3" charset="0"/>
            </a:endParaRPr>
          </a:p>
          <a:p>
            <a:pPr eaLnBrk="1" hangingPunct="1">
              <a:spcBef>
                <a:spcPct val="0"/>
              </a:spcBef>
            </a:pPr>
            <a:endParaRPr lang="de-DE" altLang="de-DE" b="1" dirty="0">
              <a:latin typeface="Helvetica LT Std Cond" pitchFamily="32" charset="0"/>
              <a:cs typeface="ヒラギノ角ゴ ProN W3" charset="0"/>
            </a:endParaRPr>
          </a:p>
          <a:p>
            <a:pPr eaLnBrk="1" hangingPunct="1">
              <a:spcBef>
                <a:spcPct val="0"/>
              </a:spcBef>
            </a:pPr>
            <a:r>
              <a:rPr lang="de-DE" altLang="de-DE" dirty="0">
                <a:latin typeface="HelveticaCondensed" pitchFamily="32" charset="0"/>
              </a:rPr>
              <a:t>In der Erlebniswelt "Lobby" lernen die Kinder Kinderrechte kennen und treffen auf Superheld*innen die sich für diese einsetzen.</a:t>
            </a:r>
            <a:endParaRPr lang="de-DE" altLang="de-DE" b="1" dirty="0">
              <a:latin typeface="Helvetica LT Std Cond" pitchFamily="32" charset="0"/>
              <a:cs typeface="ヒラギノ角ゴ ProN W3" charset="0"/>
            </a:endParaRPr>
          </a:p>
          <a:p>
            <a:pPr eaLnBrk="1" hangingPunct="1">
              <a:spcBef>
                <a:spcPct val="0"/>
              </a:spcBef>
              <a:buClrTx/>
              <a:buFontTx/>
              <a:buNone/>
            </a:pPr>
            <a:endParaRPr lang="de-DE" altLang="de-DE" b="1" dirty="0">
              <a:latin typeface="Helvetica LT Std Cond" pitchFamily="32" charset="0"/>
              <a:cs typeface="ヒラギノ角ゴ ProN W3" charset="0"/>
            </a:endParaRPr>
          </a:p>
          <a:p>
            <a:pPr eaLnBrk="1" hangingPunct="1">
              <a:spcBef>
                <a:spcPct val="0"/>
              </a:spcBef>
              <a:buClrTx/>
              <a:buFontTx/>
              <a:buNone/>
            </a:pPr>
            <a:br>
              <a:rPr lang="de-DE" altLang="de-DE" b="1" dirty="0">
                <a:latin typeface="Helvetica LT Std Cond" pitchFamily="32" charset="0"/>
                <a:cs typeface="ヒラギノ角ゴ ProN W3" charset="0"/>
              </a:rPr>
            </a:br>
            <a:endParaRPr lang="de-DE" altLang="de-DE" b="1" dirty="0">
              <a:latin typeface="Helvetica LT Std Cond" pitchFamily="32" charset="0"/>
              <a:cs typeface="ヒラギノ角ゴ ProN W3" charset="0"/>
            </a:endParaRPr>
          </a:p>
        </p:txBody>
      </p:sp>
      <p:pic>
        <p:nvPicPr>
          <p:cNvPr id="36874" name="Picture 12">
            <a:extLst>
              <a:ext uri="{FF2B5EF4-FFF2-40B4-BE49-F238E27FC236}">
                <a16:creationId xmlns:a16="http://schemas.microsoft.com/office/drawing/2014/main" id="{498C0BEC-52C5-4B5E-B5E4-92D290AD973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3705225"/>
            <a:ext cx="2778125" cy="1851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5" name="Rectangle 11">
            <a:extLst>
              <a:ext uri="{FF2B5EF4-FFF2-40B4-BE49-F238E27FC236}">
                <a16:creationId xmlns:a16="http://schemas.microsoft.com/office/drawing/2014/main" id="{654958AE-36CC-4F50-853D-AF4B99867BB7}"/>
              </a:ext>
            </a:extLst>
          </p:cNvPr>
          <p:cNvSpPr>
            <a:spLocks noChangeArrowheads="1"/>
          </p:cNvSpPr>
          <p:nvPr/>
        </p:nvSpPr>
        <p:spPr bwMode="auto">
          <a:xfrm>
            <a:off x="2879725" y="3503613"/>
            <a:ext cx="6911975" cy="397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endParaRPr lang="de-DE" altLang="de-DE" b="1">
              <a:latin typeface="Helvetica LT Std Cond" pitchFamily="32" charset="0"/>
              <a:cs typeface="ヒラギノ角ゴ ProN W3" charset="0"/>
            </a:endParaRPr>
          </a:p>
          <a:p>
            <a:pPr eaLnBrk="1" hangingPunct="1">
              <a:spcBef>
                <a:spcPct val="0"/>
              </a:spcBef>
              <a:buClrTx/>
              <a:buSzTx/>
              <a:buFontTx/>
              <a:buNone/>
            </a:pPr>
            <a:r>
              <a:rPr lang="de-DE" altLang="de-DE" b="1">
                <a:latin typeface="Helvetica LT Std Cond" pitchFamily="32" charset="0"/>
                <a:cs typeface="ヒラギノ角ゴ ProN W3" charset="0"/>
              </a:rPr>
              <a:t>Freies Programm</a:t>
            </a:r>
          </a:p>
          <a:p>
            <a:pPr eaLnBrk="1" hangingPunct="1">
              <a:spcBef>
                <a:spcPct val="0"/>
              </a:spcBef>
              <a:buClrTx/>
              <a:buSzTx/>
              <a:buFontTx/>
              <a:buNone/>
            </a:pPr>
            <a:endParaRPr lang="de-DE" altLang="de-DE" b="1">
              <a:latin typeface="Helvetica LT Std Cond" pitchFamily="32" charset="0"/>
              <a:cs typeface="ヒラギノ角ゴ ProN W3" charset="0"/>
            </a:endParaRPr>
          </a:p>
          <a:p>
            <a:pPr>
              <a:spcBef>
                <a:spcPct val="0"/>
              </a:spcBef>
            </a:pPr>
            <a:r>
              <a:rPr lang="de-DE" altLang="de-DE">
                <a:latin typeface="HelveticaCondensed" pitchFamily="32" charset="0"/>
              </a:rPr>
              <a:t>Außerhalb der Erlebniswelten könnt ihr euch ein abwechslungsreiches Programm individuell für eure Pfarre zusammenbasteln. Vom Besuch im Freibad über Ausflüge in die Umgebung bis zu spannenden Workshops ist alles mit dabei. </a:t>
            </a:r>
          </a:p>
          <a:p>
            <a:pPr>
              <a:spcBef>
                <a:spcPct val="0"/>
              </a:spcBef>
            </a:pPr>
            <a:br>
              <a:rPr lang="de-DE" altLang="de-DE">
                <a:latin typeface="HelveticaCondensed" pitchFamily="32" charset="0"/>
              </a:rPr>
            </a:br>
            <a:r>
              <a:rPr lang="de-DE" altLang="de-DE">
                <a:latin typeface="HelveticaCondensed" pitchFamily="32" charset="0"/>
              </a:rPr>
              <a:t>.</a:t>
            </a:r>
          </a:p>
          <a:p>
            <a:pPr>
              <a:spcBef>
                <a:spcPct val="0"/>
              </a:spcBef>
            </a:pPr>
            <a:br>
              <a:rPr lang="de-DE" altLang="de-DE">
                <a:latin typeface="HelveticaCondensed" pitchFamily="32" charset="0"/>
              </a:rPr>
            </a:br>
            <a:endParaRPr lang="de-DE" altLang="de-DE" b="1">
              <a:latin typeface="Helvetica LT Std Cond" pitchFamily="32" charset="0"/>
              <a:cs typeface="ヒラギノ角ゴ ProN W3" charset="0"/>
            </a:endParaRPr>
          </a:p>
          <a:p>
            <a:pPr eaLnBrk="1" hangingPunct="1">
              <a:spcBef>
                <a:spcPct val="0"/>
              </a:spcBef>
              <a:buClrTx/>
              <a:buFontTx/>
              <a:buNone/>
            </a:pPr>
            <a:endParaRPr lang="de-DE" altLang="de-DE" b="1">
              <a:latin typeface="Helvetica LT Std Cond" pitchFamily="32" charset="0"/>
              <a:cs typeface="ヒラギノ角ゴ ProN W3" charset="0"/>
            </a:endParaRPr>
          </a:p>
          <a:p>
            <a:pPr eaLnBrk="1" hangingPunct="1">
              <a:spcBef>
                <a:spcPct val="0"/>
              </a:spcBef>
              <a:buClrTx/>
              <a:buFontTx/>
              <a:buNone/>
            </a:pPr>
            <a:br>
              <a:rPr lang="de-DE" altLang="de-DE" b="1">
                <a:latin typeface="Helvetica LT Std Cond" pitchFamily="32" charset="0"/>
                <a:cs typeface="ヒラギノ角ゴ ProN W3" charset="0"/>
              </a:rPr>
            </a:br>
            <a:endParaRPr lang="de-DE" altLang="de-DE" b="1">
              <a:latin typeface="Helvetica LT Std Cond" pitchFamily="32" charset="0"/>
              <a:cs typeface="ヒラギノ角ゴ ProN W3" charset="0"/>
            </a:endParaRPr>
          </a:p>
        </p:txBody>
      </p:sp>
      <p:pic>
        <p:nvPicPr>
          <p:cNvPr id="36876" name="Grafik 2" descr="Ein Bild, das drinnen, Person, Boden enthält.&#10;&#10;Automatisch generierte Beschreibung">
            <a:extLst>
              <a:ext uri="{FF2B5EF4-FFF2-40B4-BE49-F238E27FC236}">
                <a16:creationId xmlns:a16="http://schemas.microsoft.com/office/drawing/2014/main" id="{A43CBC48-0977-4F15-988B-59F9F69FC3D2}"/>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782657" y="1756569"/>
            <a:ext cx="338455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914" name="Picture 1">
            <a:extLst>
              <a:ext uri="{FF2B5EF4-FFF2-40B4-BE49-F238E27FC236}">
                <a16:creationId xmlns:a16="http://schemas.microsoft.com/office/drawing/2014/main" id="{00EE0BF4-C0F5-4E9F-B527-2234D830E26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8350" y="4941888"/>
            <a:ext cx="1512888" cy="1274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Text Box 2">
            <a:extLst>
              <a:ext uri="{FF2B5EF4-FFF2-40B4-BE49-F238E27FC236}">
                <a16:creationId xmlns:a16="http://schemas.microsoft.com/office/drawing/2014/main" id="{6245BD86-63BF-4F84-925E-4F0A7FA8A63F}"/>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57F9B444-F1D6-4FC4-B2CF-2F557A98AD76}" type="slidenum">
              <a:rPr lang="en-US" altLang="de-DE" sz="1200">
                <a:solidFill>
                  <a:srgbClr val="FFFFFF"/>
                </a:solidFill>
                <a:ea typeface="MS PGothic" panose="020B0600070205080204" pitchFamily="34" charset="-128"/>
              </a:rPr>
              <a:pPr algn="ctr" eaLnBrk="1" hangingPunct="1">
                <a:spcBef>
                  <a:spcPct val="0"/>
                </a:spcBef>
                <a:buClrTx/>
                <a:buFontTx/>
                <a:buNone/>
              </a:pPr>
              <a:t>18</a:t>
            </a:fld>
            <a:endParaRPr lang="en-US" altLang="de-DE" sz="1200">
              <a:solidFill>
                <a:srgbClr val="FFFFFF"/>
              </a:solidFill>
              <a:ea typeface="MS PGothic" panose="020B0600070205080204" pitchFamily="34" charset="-128"/>
            </a:endParaRPr>
          </a:p>
        </p:txBody>
      </p:sp>
      <p:sp>
        <p:nvSpPr>
          <p:cNvPr id="38916" name="Rectangle 3">
            <a:extLst>
              <a:ext uri="{FF2B5EF4-FFF2-40B4-BE49-F238E27FC236}">
                <a16:creationId xmlns:a16="http://schemas.microsoft.com/office/drawing/2014/main" id="{ED129248-971B-4270-A55E-8BB992DDD977}"/>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38917" name="Group 4">
            <a:extLst>
              <a:ext uri="{FF2B5EF4-FFF2-40B4-BE49-F238E27FC236}">
                <a16:creationId xmlns:a16="http://schemas.microsoft.com/office/drawing/2014/main" id="{F4F6D34C-7AB3-4DDD-9CCA-05B2AE20A451}"/>
              </a:ext>
            </a:extLst>
          </p:cNvPr>
          <p:cNvGrpSpPr>
            <a:grpSpLocks/>
          </p:cNvGrpSpPr>
          <p:nvPr/>
        </p:nvGrpSpPr>
        <p:grpSpPr bwMode="auto">
          <a:xfrm>
            <a:off x="212725" y="6300788"/>
            <a:ext cx="2319338" cy="504825"/>
            <a:chOff x="134" y="3969"/>
            <a:chExt cx="1461" cy="318"/>
          </a:xfrm>
        </p:grpSpPr>
        <p:sp>
          <p:nvSpPr>
            <p:cNvPr id="38923" name="Rectangle 5">
              <a:extLst>
                <a:ext uri="{FF2B5EF4-FFF2-40B4-BE49-F238E27FC236}">
                  <a16:creationId xmlns:a16="http://schemas.microsoft.com/office/drawing/2014/main" id="{F2203794-A13E-414D-A124-76064F1F642B}"/>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38924" name="Picture 6">
              <a:extLst>
                <a:ext uri="{FF2B5EF4-FFF2-40B4-BE49-F238E27FC236}">
                  <a16:creationId xmlns:a16="http://schemas.microsoft.com/office/drawing/2014/main" id="{63EDEB43-DE79-4CD3-8C0D-433A6937207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8918" name="Text Box 7">
            <a:extLst>
              <a:ext uri="{FF2B5EF4-FFF2-40B4-BE49-F238E27FC236}">
                <a16:creationId xmlns:a16="http://schemas.microsoft.com/office/drawing/2014/main" id="{66E69BC5-9B54-4C93-9D8D-6BD78AF9402B}"/>
              </a:ext>
            </a:extLst>
          </p:cNvPr>
          <p:cNvSpPr txBox="1">
            <a:spLocks noChangeArrowheads="1"/>
          </p:cNvSpPr>
          <p:nvPr/>
        </p:nvSpPr>
        <p:spPr bwMode="auto">
          <a:xfrm>
            <a:off x="495300" y="128588"/>
            <a:ext cx="8910638" cy="121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en-US" altLang="de-DE" sz="2400" b="1">
                <a:solidFill>
                  <a:srgbClr val="339BAF"/>
                </a:solidFill>
                <a:latin typeface="Helvetica LT Std Cond" pitchFamily="32" charset="0"/>
              </a:rPr>
              <a:t>Reisegruppen</a:t>
            </a:r>
          </a:p>
        </p:txBody>
      </p:sp>
      <p:sp>
        <p:nvSpPr>
          <p:cNvPr id="38919" name="Rectangle 8">
            <a:extLst>
              <a:ext uri="{FF2B5EF4-FFF2-40B4-BE49-F238E27FC236}">
                <a16:creationId xmlns:a16="http://schemas.microsoft.com/office/drawing/2014/main" id="{25528883-2104-4853-BC30-841673FD0878}"/>
              </a:ext>
            </a:extLst>
          </p:cNvPr>
          <p:cNvSpPr>
            <a:spLocks noChangeArrowheads="1"/>
          </p:cNvSpPr>
          <p:nvPr/>
        </p:nvSpPr>
        <p:spPr bwMode="auto">
          <a:xfrm>
            <a:off x="34925" y="4127500"/>
            <a:ext cx="1112838" cy="73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742950" indent="-282575">
              <a:spcBef>
                <a:spcPts val="4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endParaRPr lang="en-US" altLang="de-DE" sz="2400">
              <a:ea typeface="MS PGothic" panose="020B0600070205080204" pitchFamily="34" charset="-128"/>
            </a:endParaRPr>
          </a:p>
          <a:p>
            <a:pPr eaLnBrk="1" hangingPunct="1">
              <a:spcBef>
                <a:spcPct val="0"/>
              </a:spcBef>
              <a:buClrTx/>
              <a:buFontTx/>
              <a:buNone/>
            </a:pPr>
            <a:r>
              <a:rPr lang="en-US" altLang="de-DE" sz="2400">
                <a:ea typeface="MS PGothic" panose="020B0600070205080204" pitchFamily="34" charset="-128"/>
              </a:rPr>
              <a:t> </a:t>
            </a:r>
          </a:p>
        </p:txBody>
      </p:sp>
      <p:sp>
        <p:nvSpPr>
          <p:cNvPr id="16393" name="Text Box 9">
            <a:extLst>
              <a:ext uri="{FF2B5EF4-FFF2-40B4-BE49-F238E27FC236}">
                <a16:creationId xmlns:a16="http://schemas.microsoft.com/office/drawing/2014/main" id="{35DA18EC-02F3-425F-8F20-CCD7801815DA}"/>
              </a:ext>
            </a:extLst>
          </p:cNvPr>
          <p:cNvSpPr txBox="1">
            <a:spLocks noChangeArrowheads="1"/>
          </p:cNvSpPr>
          <p:nvPr/>
        </p:nvSpPr>
        <p:spPr bwMode="auto">
          <a:xfrm>
            <a:off x="280988" y="1370013"/>
            <a:ext cx="5565775" cy="5514975"/>
          </a:xfrm>
          <a:prstGeom prst="rect">
            <a:avLst/>
          </a:prstGeom>
          <a:noFill/>
          <a:ln>
            <a:noFill/>
          </a:ln>
          <a:effectLst/>
        </p:spPr>
        <p:txBody>
          <a:bodyPr lIns="50760" tIns="50760" rIns="132120" bIns="50760"/>
          <a:lstStyle>
            <a:lvl1pPr marL="214313" indent="-17780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HelveticaCondensed" pitchFamily="32" charset="0"/>
                <a:cs typeface="ヒラギノ角ゴ ProN W6" charset="0"/>
              </a:defRPr>
            </a:lvl1pPr>
            <a:lvl2pPr marL="411163" indent="-180975">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HelveticaCondensed" pitchFamily="32" charset="0"/>
                <a:cs typeface="ヒラギノ角ゴ ProN W6" charset="0"/>
              </a:defRPr>
            </a:lvl2pPr>
            <a:lvl3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HelveticaCondensed" pitchFamily="32" charset="0"/>
                <a:cs typeface="ヒラギノ角ゴ ProN W6" charset="0"/>
              </a:defRPr>
            </a:lvl3pPr>
            <a:lvl4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HelveticaCondensed" pitchFamily="32" charset="0"/>
                <a:cs typeface="ヒラギノ角ゴ ProN W6" charset="0"/>
              </a:defRPr>
            </a:lvl4pPr>
            <a:lvl5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HelveticaCondensed" pitchFamily="32" charset="0"/>
                <a:cs typeface="ヒラギノ角ゴ ProN W6"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HelveticaCondensed" pitchFamily="32" charset="0"/>
                <a:cs typeface="ヒラギノ角ゴ ProN W6"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HelveticaCondensed" pitchFamily="32" charset="0"/>
                <a:cs typeface="ヒラギノ角ゴ ProN W6"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HelveticaCondensed" pitchFamily="32" charset="0"/>
                <a:cs typeface="ヒラギノ角ゴ ProN W6"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HelveticaCondensed" pitchFamily="32" charset="0"/>
                <a:cs typeface="ヒラギノ角ゴ ProN W6" charset="0"/>
              </a:defRPr>
            </a:lvl9pPr>
          </a:lstStyle>
          <a:p>
            <a:pPr eaLnBrk="1" hangingPunct="1">
              <a:spcBef>
                <a:spcPts val="1250"/>
              </a:spcBef>
              <a:buClr>
                <a:srgbClr val="339BAF"/>
              </a:buClr>
              <a:buSzPct val="100000"/>
              <a:buFont typeface="Wingdings" panose="05000000000000000000" pitchFamily="2" charset="2"/>
              <a:buChar char=""/>
              <a:defRPr/>
            </a:pPr>
            <a:r>
              <a:rPr lang="de-DE" altLang="de-DE" sz="2000" dirty="0">
                <a:latin typeface="Helvetica LT Std Cond" pitchFamily="32" charset="0"/>
              </a:rPr>
              <a:t>Damit eure Gruppe möglichst viele Leute kennen lernen kann und ihr auch immer mit den letzten </a:t>
            </a:r>
            <a:r>
              <a:rPr lang="de-DE" altLang="de-DE" sz="2000" dirty="0"/>
              <a:t>Informationen</a:t>
            </a:r>
            <a:r>
              <a:rPr lang="de-DE" altLang="de-DE" sz="2000" dirty="0">
                <a:latin typeface="Helvetica LT Std Cond" pitchFamily="32" charset="0"/>
              </a:rPr>
              <a:t> ausgerüstet seid, gibt es die </a:t>
            </a:r>
            <a:r>
              <a:rPr lang="de-DE" altLang="de-DE" sz="2000" b="1" dirty="0">
                <a:latin typeface="Helvetica LT Std Cond" pitchFamily="32" charset="0"/>
              </a:rPr>
              <a:t>Reisegruppen</a:t>
            </a:r>
            <a:r>
              <a:rPr lang="de-DE" altLang="de-DE" sz="2000" dirty="0">
                <a:latin typeface="Helvetica LT Std Cond" pitchFamily="32" charset="0"/>
              </a:rPr>
              <a:t>.</a:t>
            </a:r>
          </a:p>
          <a:p>
            <a:pPr marL="215900" indent="-176213" eaLnBrk="1" hangingPunct="1">
              <a:spcBef>
                <a:spcPts val="1250"/>
              </a:spcBef>
              <a:buSzPct val="100000"/>
              <a:defRPr/>
            </a:pPr>
            <a:endParaRPr lang="de-DE" altLang="de-DE" sz="1000" dirty="0">
              <a:latin typeface="Helvetica LT Std Cond" pitchFamily="32" charset="0"/>
            </a:endParaRPr>
          </a:p>
          <a:p>
            <a:pPr eaLnBrk="1" hangingPunct="1">
              <a:spcBef>
                <a:spcPts val="1250"/>
              </a:spcBef>
              <a:buClr>
                <a:srgbClr val="339BAF"/>
              </a:buClr>
              <a:buSzPct val="100000"/>
              <a:buFont typeface="Wingdings" panose="05000000000000000000" pitchFamily="2" charset="2"/>
              <a:buChar char=""/>
              <a:defRPr/>
            </a:pPr>
            <a:r>
              <a:rPr lang="de-DE" altLang="de-DE" sz="2000" dirty="0">
                <a:latin typeface="Helvetica LT Std Cond" pitchFamily="32" charset="0"/>
              </a:rPr>
              <a:t>Eine Reisegruppe besteht aus ca. 300 Leuten und ist in den Erlebniswelten am Vormittag gemeinsam unterwegs.</a:t>
            </a:r>
          </a:p>
          <a:p>
            <a:pPr eaLnBrk="1" hangingPunct="1">
              <a:spcBef>
                <a:spcPts val="1250"/>
              </a:spcBef>
              <a:buClr>
                <a:srgbClr val="339BAF"/>
              </a:buClr>
              <a:buSzPct val="100000"/>
              <a:buFont typeface="Wingdings" panose="05000000000000000000" pitchFamily="2" charset="2"/>
              <a:buChar char=""/>
              <a:defRPr/>
            </a:pPr>
            <a:endParaRPr lang="de-DE" altLang="de-DE" sz="1000" dirty="0">
              <a:latin typeface="Helvetica LT Std Cond" pitchFamily="32" charset="0"/>
            </a:endParaRPr>
          </a:p>
          <a:p>
            <a:pPr lvl="1" eaLnBrk="1" hangingPunct="1">
              <a:spcBef>
                <a:spcPts val="400"/>
              </a:spcBef>
              <a:buSzPct val="85000"/>
              <a:defRPr/>
            </a:pPr>
            <a:endParaRPr lang="de-DE" altLang="de-DE" sz="2000" dirty="0">
              <a:latin typeface="Helvetica LT Std Cond" pitchFamily="32" charset="0"/>
            </a:endParaRPr>
          </a:p>
        </p:txBody>
      </p:sp>
      <p:sp>
        <p:nvSpPr>
          <p:cNvPr id="38921" name="Rectangle 10">
            <a:extLst>
              <a:ext uri="{FF2B5EF4-FFF2-40B4-BE49-F238E27FC236}">
                <a16:creationId xmlns:a16="http://schemas.microsoft.com/office/drawing/2014/main" id="{29B2FF03-F87B-429E-89DD-58783FB0A896}"/>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pic>
        <p:nvPicPr>
          <p:cNvPr id="38922" name="Grafik 2" descr="Ein Bild, das draußen, Person, Baum, Personen enthält.&#10;&#10;Automatisch generierte Beschreibung">
            <a:extLst>
              <a:ext uri="{FF2B5EF4-FFF2-40B4-BE49-F238E27FC236}">
                <a16:creationId xmlns:a16="http://schemas.microsoft.com/office/drawing/2014/main" id="{599878A3-5E31-4C2A-9AA3-6E5D34F9A0A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256338" y="341313"/>
            <a:ext cx="3052762"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62" name="Picture 1">
            <a:extLst>
              <a:ext uri="{FF2B5EF4-FFF2-40B4-BE49-F238E27FC236}">
                <a16:creationId xmlns:a16="http://schemas.microsoft.com/office/drawing/2014/main" id="{51E4F79F-B006-4D16-8747-9A58142D3FD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8350" y="4941888"/>
            <a:ext cx="1512888" cy="1274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3" name="Text Box 2">
            <a:extLst>
              <a:ext uri="{FF2B5EF4-FFF2-40B4-BE49-F238E27FC236}">
                <a16:creationId xmlns:a16="http://schemas.microsoft.com/office/drawing/2014/main" id="{CDACA204-444F-4A44-B46E-B623E464D117}"/>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49C34C5E-C7F1-4787-9229-C4B7152B9744}" type="slidenum">
              <a:rPr lang="en-US" altLang="de-DE" sz="1200">
                <a:solidFill>
                  <a:srgbClr val="FFFFFF"/>
                </a:solidFill>
                <a:ea typeface="MS PGothic" panose="020B0600070205080204" pitchFamily="34" charset="-128"/>
              </a:rPr>
              <a:pPr algn="ctr" eaLnBrk="1" hangingPunct="1">
                <a:spcBef>
                  <a:spcPct val="0"/>
                </a:spcBef>
                <a:buClrTx/>
                <a:buFontTx/>
                <a:buNone/>
              </a:pPr>
              <a:t>19</a:t>
            </a:fld>
            <a:endParaRPr lang="en-US" altLang="de-DE" sz="1200">
              <a:solidFill>
                <a:srgbClr val="FFFFFF"/>
              </a:solidFill>
              <a:ea typeface="MS PGothic" panose="020B0600070205080204" pitchFamily="34" charset="-128"/>
            </a:endParaRPr>
          </a:p>
        </p:txBody>
      </p:sp>
      <p:sp>
        <p:nvSpPr>
          <p:cNvPr id="40964" name="Rectangle 3">
            <a:extLst>
              <a:ext uri="{FF2B5EF4-FFF2-40B4-BE49-F238E27FC236}">
                <a16:creationId xmlns:a16="http://schemas.microsoft.com/office/drawing/2014/main" id="{1D3C4596-2112-479E-89D5-9859ACDF11DA}"/>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40965" name="Group 4">
            <a:extLst>
              <a:ext uri="{FF2B5EF4-FFF2-40B4-BE49-F238E27FC236}">
                <a16:creationId xmlns:a16="http://schemas.microsoft.com/office/drawing/2014/main" id="{0BC95F8B-561A-4601-9D5F-A6B21389E7DE}"/>
              </a:ext>
            </a:extLst>
          </p:cNvPr>
          <p:cNvGrpSpPr>
            <a:grpSpLocks/>
          </p:cNvGrpSpPr>
          <p:nvPr/>
        </p:nvGrpSpPr>
        <p:grpSpPr bwMode="auto">
          <a:xfrm>
            <a:off x="212725" y="6300788"/>
            <a:ext cx="2319338" cy="504825"/>
            <a:chOff x="134" y="3969"/>
            <a:chExt cx="1461" cy="318"/>
          </a:xfrm>
        </p:grpSpPr>
        <p:sp>
          <p:nvSpPr>
            <p:cNvPr id="40971" name="Rectangle 5">
              <a:extLst>
                <a:ext uri="{FF2B5EF4-FFF2-40B4-BE49-F238E27FC236}">
                  <a16:creationId xmlns:a16="http://schemas.microsoft.com/office/drawing/2014/main" id="{C7661D0A-8F9A-40E8-8413-01FC868F724D}"/>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40972" name="Picture 6">
              <a:extLst>
                <a:ext uri="{FF2B5EF4-FFF2-40B4-BE49-F238E27FC236}">
                  <a16:creationId xmlns:a16="http://schemas.microsoft.com/office/drawing/2014/main" id="{346D3AB4-4E10-4750-95D4-156DE6D2547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0966" name="Text Box 7">
            <a:extLst>
              <a:ext uri="{FF2B5EF4-FFF2-40B4-BE49-F238E27FC236}">
                <a16:creationId xmlns:a16="http://schemas.microsoft.com/office/drawing/2014/main" id="{D93E03E3-6C35-4FFD-80DD-D7E8D2144E6C}"/>
              </a:ext>
            </a:extLst>
          </p:cNvPr>
          <p:cNvSpPr txBox="1">
            <a:spLocks noChangeArrowheads="1"/>
          </p:cNvSpPr>
          <p:nvPr/>
        </p:nvSpPr>
        <p:spPr bwMode="auto">
          <a:xfrm>
            <a:off x="495300" y="128588"/>
            <a:ext cx="8910638" cy="121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en-US" altLang="de-DE" sz="2400" b="1">
                <a:solidFill>
                  <a:srgbClr val="339BAF"/>
                </a:solidFill>
                <a:latin typeface="Helvetica LT Std Cond" pitchFamily="32" charset="0"/>
              </a:rPr>
              <a:t>Reisegruppen</a:t>
            </a:r>
          </a:p>
        </p:txBody>
      </p:sp>
      <p:sp>
        <p:nvSpPr>
          <p:cNvPr id="40967" name="Rectangle 8">
            <a:extLst>
              <a:ext uri="{FF2B5EF4-FFF2-40B4-BE49-F238E27FC236}">
                <a16:creationId xmlns:a16="http://schemas.microsoft.com/office/drawing/2014/main" id="{F33467A7-A3B8-4FD5-AC6D-687ABC917F05}"/>
              </a:ext>
            </a:extLst>
          </p:cNvPr>
          <p:cNvSpPr>
            <a:spLocks noChangeArrowheads="1"/>
          </p:cNvSpPr>
          <p:nvPr/>
        </p:nvSpPr>
        <p:spPr bwMode="auto">
          <a:xfrm>
            <a:off x="34925" y="4127500"/>
            <a:ext cx="1112838" cy="73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742950" indent="-282575">
              <a:spcBef>
                <a:spcPts val="4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endParaRPr lang="en-US" altLang="de-DE" sz="2400">
              <a:ea typeface="MS PGothic" panose="020B0600070205080204" pitchFamily="34" charset="-128"/>
            </a:endParaRPr>
          </a:p>
          <a:p>
            <a:pPr eaLnBrk="1" hangingPunct="1">
              <a:spcBef>
                <a:spcPct val="0"/>
              </a:spcBef>
              <a:buClrTx/>
              <a:buFontTx/>
              <a:buNone/>
            </a:pPr>
            <a:r>
              <a:rPr lang="en-US" altLang="de-DE" sz="2400">
                <a:ea typeface="MS PGothic" panose="020B0600070205080204" pitchFamily="34" charset="-128"/>
              </a:rPr>
              <a:t> </a:t>
            </a:r>
          </a:p>
        </p:txBody>
      </p:sp>
      <p:sp>
        <p:nvSpPr>
          <p:cNvPr id="40968" name="Text Box 9">
            <a:extLst>
              <a:ext uri="{FF2B5EF4-FFF2-40B4-BE49-F238E27FC236}">
                <a16:creationId xmlns:a16="http://schemas.microsoft.com/office/drawing/2014/main" id="{C426C56A-5ACC-4189-BBB0-B026A78E0DF0}"/>
              </a:ext>
            </a:extLst>
          </p:cNvPr>
          <p:cNvSpPr txBox="1">
            <a:spLocks noChangeArrowheads="1"/>
          </p:cNvSpPr>
          <p:nvPr/>
        </p:nvSpPr>
        <p:spPr bwMode="auto">
          <a:xfrm>
            <a:off x="280988" y="1370013"/>
            <a:ext cx="4813300" cy="551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lstStyle>
            <a:lvl1pPr marL="214313" indent="-177800">
              <a:spcBef>
                <a:spcPts val="400"/>
              </a:spcBef>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Helvetica Condensed Medium" charset="0"/>
                <a:cs typeface="ヒラギノ角ゴ ProN W6" charset="0"/>
              </a:defRPr>
            </a:lvl1pPr>
            <a:lvl2pPr marL="411163" indent="-180975">
              <a:spcBef>
                <a:spcPts val="400"/>
              </a:spcBef>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sz="2000">
                <a:solidFill>
                  <a:srgbClr val="000000"/>
                </a:solidFill>
                <a:latin typeface="Helvetica Condensed Medium" charset="0"/>
                <a:cs typeface="ヒラギノ角ゴ ProN W6" charset="0"/>
              </a:defRPr>
            </a:lvl9pPr>
          </a:lstStyle>
          <a:p>
            <a:pPr eaLnBrk="1" hangingPunct="1">
              <a:spcBef>
                <a:spcPts val="1250"/>
              </a:spcBef>
              <a:buClr>
                <a:srgbClr val="339BAF"/>
              </a:buClr>
              <a:buFont typeface="Wingdings" panose="05000000000000000000" pitchFamily="2" charset="2"/>
              <a:buChar char=""/>
            </a:pPr>
            <a:r>
              <a:rPr lang="de-DE" altLang="de-DE" sz="2000" dirty="0">
                <a:latin typeface="Helvetica LT Std Cond" pitchFamily="32" charset="0"/>
              </a:rPr>
              <a:t>Eure zwei bis drei </a:t>
            </a:r>
            <a:r>
              <a:rPr lang="de-DE" altLang="de-DE" sz="2000" b="1" dirty="0">
                <a:latin typeface="Helvetica LT Std Cond" pitchFamily="32" charset="0"/>
              </a:rPr>
              <a:t>Reiseleiter*innen</a:t>
            </a:r>
            <a:r>
              <a:rPr lang="de-DE" altLang="de-DE" sz="2000" dirty="0">
                <a:latin typeface="Helvetica LT Std Cond" pitchFamily="32" charset="0"/>
              </a:rPr>
              <a:t> sorgen stets für einen reibungslosen Ablauf, stehen euch mit Rat und Tat jederzeit zur Seite und führen euch zu den Programmpunkten. Damit werden auch die Gruppenleiter*innen entlastet.</a:t>
            </a:r>
          </a:p>
          <a:p>
            <a:pPr eaLnBrk="1" hangingPunct="1">
              <a:spcBef>
                <a:spcPts val="1250"/>
              </a:spcBef>
              <a:buClr>
                <a:srgbClr val="339BAF"/>
              </a:buClr>
              <a:buFont typeface="Wingdings" panose="05000000000000000000" pitchFamily="2" charset="2"/>
              <a:buChar char=""/>
            </a:pPr>
            <a:endParaRPr lang="de-DE" altLang="de-DE" sz="1000" dirty="0">
              <a:latin typeface="Helvetica LT Std Cond" pitchFamily="32" charset="0"/>
            </a:endParaRPr>
          </a:p>
          <a:p>
            <a:pPr eaLnBrk="1" hangingPunct="1">
              <a:spcBef>
                <a:spcPts val="1250"/>
              </a:spcBef>
              <a:buClr>
                <a:srgbClr val="339BAF"/>
              </a:buClr>
              <a:buFont typeface="Wingdings" panose="05000000000000000000" pitchFamily="2" charset="2"/>
              <a:buChar char=""/>
            </a:pPr>
            <a:r>
              <a:rPr lang="de-DE" altLang="de-DE" sz="2000" dirty="0">
                <a:latin typeface="Helvetica LT Std Cond" pitchFamily="32" charset="0"/>
              </a:rPr>
              <a:t>Am </a:t>
            </a:r>
            <a:r>
              <a:rPr lang="de-DE" altLang="de-DE" sz="2000" b="1" dirty="0">
                <a:latin typeface="Helvetica LT Std Cond" pitchFamily="32" charset="0"/>
              </a:rPr>
              <a:t>Abend</a:t>
            </a:r>
            <a:r>
              <a:rPr lang="de-DE" altLang="de-DE" sz="2000" dirty="0">
                <a:latin typeface="Helvetica LT Std Cond" pitchFamily="32" charset="0"/>
              </a:rPr>
              <a:t> bekommen die </a:t>
            </a:r>
            <a:r>
              <a:rPr lang="de-DE" altLang="de-DE" sz="2000" b="1" dirty="0">
                <a:latin typeface="Helvetica LT Std Cond" pitchFamily="32" charset="0"/>
              </a:rPr>
              <a:t>Gruppenleiter*innen</a:t>
            </a:r>
            <a:r>
              <a:rPr lang="de-DE" altLang="de-DE" sz="2000" dirty="0">
                <a:latin typeface="Helvetica LT Std Cond" pitchFamily="32" charset="0"/>
              </a:rPr>
              <a:t> von den Reisegruppenleiter*innen die </a:t>
            </a:r>
            <a:r>
              <a:rPr lang="de-DE" altLang="de-DE" sz="2000" b="1" dirty="0">
                <a:latin typeface="Helvetica LT Std Cond" pitchFamily="32" charset="0"/>
              </a:rPr>
              <a:t>Infos</a:t>
            </a:r>
            <a:r>
              <a:rPr lang="de-DE" altLang="de-DE" sz="2000" dirty="0">
                <a:latin typeface="Helvetica LT Std Cond" pitchFamily="32" charset="0"/>
              </a:rPr>
              <a:t> für den nächsten Tag.</a:t>
            </a:r>
          </a:p>
          <a:p>
            <a:pPr eaLnBrk="1" hangingPunct="1">
              <a:spcBef>
                <a:spcPts val="1250"/>
              </a:spcBef>
              <a:buClr>
                <a:srgbClr val="339BAF"/>
              </a:buClr>
              <a:buFont typeface="Wingdings" panose="05000000000000000000" pitchFamily="2" charset="2"/>
              <a:buChar char=""/>
            </a:pPr>
            <a:endParaRPr lang="de-DE" altLang="de-DE" sz="1000" dirty="0">
              <a:latin typeface="Helvetica LT Std Cond" pitchFamily="32" charset="0"/>
            </a:endParaRPr>
          </a:p>
          <a:p>
            <a:pPr lvl="1" eaLnBrk="1" hangingPunct="1">
              <a:buClrTx/>
              <a:buSzPct val="85000"/>
              <a:buFontTx/>
              <a:buNone/>
            </a:pPr>
            <a:endParaRPr lang="de-DE" altLang="de-DE" sz="2000" dirty="0">
              <a:latin typeface="Helvetica LT Std Cond" pitchFamily="32" charset="0"/>
            </a:endParaRPr>
          </a:p>
        </p:txBody>
      </p:sp>
      <p:sp>
        <p:nvSpPr>
          <p:cNvPr id="40969" name="Rectangle 10">
            <a:extLst>
              <a:ext uri="{FF2B5EF4-FFF2-40B4-BE49-F238E27FC236}">
                <a16:creationId xmlns:a16="http://schemas.microsoft.com/office/drawing/2014/main" id="{932AE671-4036-4AD7-BE75-2DAEE2EB55B6}"/>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pic>
        <p:nvPicPr>
          <p:cNvPr id="40970" name="Grafik 2" descr="Ein Bild, das Gebäude, draußen, Fahrrad, Boden enthält.&#10;&#10;Automatisch generierte Beschreibung">
            <a:extLst>
              <a:ext uri="{FF2B5EF4-FFF2-40B4-BE49-F238E27FC236}">
                <a16:creationId xmlns:a16="http://schemas.microsoft.com/office/drawing/2014/main" id="{174BEC45-15CD-4DF6-A8C3-CB8ADE5560F3}"/>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130800" y="901700"/>
            <a:ext cx="5168900"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 Box 1">
            <a:extLst>
              <a:ext uri="{FF2B5EF4-FFF2-40B4-BE49-F238E27FC236}">
                <a16:creationId xmlns:a16="http://schemas.microsoft.com/office/drawing/2014/main" id="{49809197-A2C9-4FB7-A27F-3A74EC6288CC}"/>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59735FEA-4CDB-442E-89FA-CC7088144D3C}" type="slidenum">
              <a:rPr lang="en-US" altLang="de-DE" sz="1200">
                <a:solidFill>
                  <a:srgbClr val="FFFFFF"/>
                </a:solidFill>
                <a:ea typeface="MS PGothic" panose="020B0600070205080204" pitchFamily="34" charset="-128"/>
              </a:rPr>
              <a:pPr algn="ctr" eaLnBrk="1" hangingPunct="1">
                <a:spcBef>
                  <a:spcPct val="0"/>
                </a:spcBef>
                <a:buClrTx/>
                <a:buFontTx/>
                <a:buNone/>
              </a:pPr>
              <a:t>2</a:t>
            </a:fld>
            <a:endParaRPr lang="en-US" altLang="de-DE" sz="1200">
              <a:solidFill>
                <a:srgbClr val="FFFFFF"/>
              </a:solidFill>
              <a:ea typeface="MS PGothic" panose="020B0600070205080204" pitchFamily="34" charset="-128"/>
            </a:endParaRPr>
          </a:p>
        </p:txBody>
      </p:sp>
      <p:sp>
        <p:nvSpPr>
          <p:cNvPr id="6147" name="Rectangle 2">
            <a:extLst>
              <a:ext uri="{FF2B5EF4-FFF2-40B4-BE49-F238E27FC236}">
                <a16:creationId xmlns:a16="http://schemas.microsoft.com/office/drawing/2014/main" id="{4DDEE395-5C80-41E7-AD39-BA56CF6CB00A}"/>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6148" name="Group 3">
            <a:extLst>
              <a:ext uri="{FF2B5EF4-FFF2-40B4-BE49-F238E27FC236}">
                <a16:creationId xmlns:a16="http://schemas.microsoft.com/office/drawing/2014/main" id="{EBFD6DBF-DE60-4FAF-ABA3-71B1CF73E801}"/>
              </a:ext>
            </a:extLst>
          </p:cNvPr>
          <p:cNvGrpSpPr>
            <a:grpSpLocks/>
          </p:cNvGrpSpPr>
          <p:nvPr/>
        </p:nvGrpSpPr>
        <p:grpSpPr bwMode="auto">
          <a:xfrm>
            <a:off x="212725" y="6300788"/>
            <a:ext cx="2319338" cy="504825"/>
            <a:chOff x="134" y="3969"/>
            <a:chExt cx="1461" cy="318"/>
          </a:xfrm>
        </p:grpSpPr>
        <p:sp>
          <p:nvSpPr>
            <p:cNvPr id="6151" name="Rectangle 4">
              <a:extLst>
                <a:ext uri="{FF2B5EF4-FFF2-40B4-BE49-F238E27FC236}">
                  <a16:creationId xmlns:a16="http://schemas.microsoft.com/office/drawing/2014/main" id="{C9738568-0AED-4346-BFC2-2FE2738390D6}"/>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6152" name="Picture 5">
              <a:extLst>
                <a:ext uri="{FF2B5EF4-FFF2-40B4-BE49-F238E27FC236}">
                  <a16:creationId xmlns:a16="http://schemas.microsoft.com/office/drawing/2014/main" id="{1F06F9B9-8D2D-409B-B297-53E4059130B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149" name="Rectangle 6">
            <a:extLst>
              <a:ext uri="{FF2B5EF4-FFF2-40B4-BE49-F238E27FC236}">
                <a16:creationId xmlns:a16="http://schemas.microsoft.com/office/drawing/2014/main" id="{F1A93D82-8969-4431-B415-2E45C96A1132}"/>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pic>
        <p:nvPicPr>
          <p:cNvPr id="6150" name="Grafik 2">
            <a:extLst>
              <a:ext uri="{FF2B5EF4-FFF2-40B4-BE49-F238E27FC236}">
                <a16:creationId xmlns:a16="http://schemas.microsoft.com/office/drawing/2014/main" id="{4FC624AB-D369-48AA-9436-068724FB0BB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1546225"/>
            <a:ext cx="9899650"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a:extLst>
              <a:ext uri="{FF2B5EF4-FFF2-40B4-BE49-F238E27FC236}">
                <a16:creationId xmlns:a16="http://schemas.microsoft.com/office/drawing/2014/main" id="{FC67FB54-38C0-457B-AEE1-07E06D2C4914}"/>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DBE59DCA-240E-45B4-A5FB-A928B4190D0C}" type="slidenum">
              <a:rPr lang="en-US" altLang="de-DE" sz="1200">
                <a:solidFill>
                  <a:srgbClr val="FFFFFF"/>
                </a:solidFill>
                <a:ea typeface="MS PGothic" panose="020B0600070205080204" pitchFamily="34" charset="-128"/>
              </a:rPr>
              <a:pPr algn="ctr" eaLnBrk="1" hangingPunct="1">
                <a:spcBef>
                  <a:spcPct val="0"/>
                </a:spcBef>
                <a:buClrTx/>
                <a:buFontTx/>
                <a:buNone/>
              </a:pPr>
              <a:t>20</a:t>
            </a:fld>
            <a:endParaRPr lang="en-US" altLang="de-DE" sz="1200">
              <a:solidFill>
                <a:srgbClr val="FFFFFF"/>
              </a:solidFill>
              <a:ea typeface="MS PGothic" panose="020B0600070205080204" pitchFamily="34" charset="-128"/>
            </a:endParaRPr>
          </a:p>
        </p:txBody>
      </p:sp>
      <p:sp>
        <p:nvSpPr>
          <p:cNvPr id="43011" name="Rectangle 2">
            <a:extLst>
              <a:ext uri="{FF2B5EF4-FFF2-40B4-BE49-F238E27FC236}">
                <a16:creationId xmlns:a16="http://schemas.microsoft.com/office/drawing/2014/main" id="{14AD15B1-050C-46B2-9C1F-64091285C612}"/>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43012" name="Group 3">
            <a:extLst>
              <a:ext uri="{FF2B5EF4-FFF2-40B4-BE49-F238E27FC236}">
                <a16:creationId xmlns:a16="http://schemas.microsoft.com/office/drawing/2014/main" id="{6FE7E76E-DBD5-48F1-AEF9-9E848712825D}"/>
              </a:ext>
            </a:extLst>
          </p:cNvPr>
          <p:cNvGrpSpPr>
            <a:grpSpLocks/>
          </p:cNvGrpSpPr>
          <p:nvPr/>
        </p:nvGrpSpPr>
        <p:grpSpPr bwMode="auto">
          <a:xfrm>
            <a:off x="212725" y="6300788"/>
            <a:ext cx="2319338" cy="504825"/>
            <a:chOff x="134" y="3969"/>
            <a:chExt cx="1461" cy="318"/>
          </a:xfrm>
        </p:grpSpPr>
        <p:sp>
          <p:nvSpPr>
            <p:cNvPr id="43019" name="Rectangle 4">
              <a:extLst>
                <a:ext uri="{FF2B5EF4-FFF2-40B4-BE49-F238E27FC236}">
                  <a16:creationId xmlns:a16="http://schemas.microsoft.com/office/drawing/2014/main" id="{C393A235-BFBC-4B40-9BAB-514CB4FC0798}"/>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43020" name="Picture 5">
              <a:extLst>
                <a:ext uri="{FF2B5EF4-FFF2-40B4-BE49-F238E27FC236}">
                  <a16:creationId xmlns:a16="http://schemas.microsoft.com/office/drawing/2014/main" id="{D9145327-CB6B-4E6C-8872-1FCEF41DA0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3013" name="Text Box 6">
            <a:extLst>
              <a:ext uri="{FF2B5EF4-FFF2-40B4-BE49-F238E27FC236}">
                <a16:creationId xmlns:a16="http://schemas.microsoft.com/office/drawing/2014/main" id="{48389022-6E98-4A77-B809-6149E1AC7B0D}"/>
              </a:ext>
            </a:extLst>
          </p:cNvPr>
          <p:cNvSpPr txBox="1">
            <a:spLocks noChangeArrowheads="1"/>
          </p:cNvSpPr>
          <p:nvPr/>
        </p:nvSpPr>
        <p:spPr bwMode="auto">
          <a:xfrm>
            <a:off x="355600" y="0"/>
            <a:ext cx="8910638" cy="147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en-US" altLang="de-DE" sz="3200" b="1">
                <a:solidFill>
                  <a:srgbClr val="339BAF"/>
                </a:solidFill>
                <a:latin typeface="Helvetica LT Std Cond" pitchFamily="32" charset="0"/>
              </a:rPr>
              <a:t>Abendprogramme</a:t>
            </a:r>
          </a:p>
        </p:txBody>
      </p:sp>
      <p:sp>
        <p:nvSpPr>
          <p:cNvPr id="43014" name="Rectangle 8">
            <a:extLst>
              <a:ext uri="{FF2B5EF4-FFF2-40B4-BE49-F238E27FC236}">
                <a16:creationId xmlns:a16="http://schemas.microsoft.com/office/drawing/2014/main" id="{4032E7F9-479C-4359-AD0F-A80FA64B8FE6}"/>
              </a:ext>
            </a:extLst>
          </p:cNvPr>
          <p:cNvSpPr>
            <a:spLocks noChangeArrowheads="1"/>
          </p:cNvSpPr>
          <p:nvPr/>
        </p:nvSpPr>
        <p:spPr bwMode="auto">
          <a:xfrm>
            <a:off x="355600" y="1566863"/>
            <a:ext cx="5386388" cy="2659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8100">
              <a:spcBef>
                <a:spcPts val="400"/>
              </a:spcBef>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 Condensed Medium" charset="0"/>
                <a:cs typeface="ヒラギノ角ゴ ProN W6" charset="0"/>
              </a:defRPr>
            </a:lvl1pPr>
            <a:lvl2pPr marL="673100" indent="-176213">
              <a:spcBef>
                <a:spcPts val="400"/>
              </a:spcBef>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2000">
                <a:solidFill>
                  <a:srgbClr val="000000"/>
                </a:solidFill>
                <a:latin typeface="Helvetica Condensed Medium" charset="0"/>
                <a:cs typeface="ヒラギノ角ゴ ProN W6" charset="0"/>
              </a:defRPr>
            </a:lvl9pPr>
          </a:lstStyle>
          <a:p>
            <a:pPr eaLnBrk="1" hangingPunct="1">
              <a:spcBef>
                <a:spcPts val="438"/>
              </a:spcBef>
              <a:buClrTx/>
              <a:buFontTx/>
              <a:buNone/>
            </a:pPr>
            <a:r>
              <a:rPr lang="de-AT" altLang="de-DE" sz="2000" b="1" dirty="0">
                <a:latin typeface="Helvetica LT Std Cond" pitchFamily="32" charset="0"/>
                <a:ea typeface="MS PGothic" panose="020B0600070205080204" pitchFamily="34" charset="-128"/>
              </a:rPr>
              <a:t>Gemeinsame Abende: </a:t>
            </a:r>
          </a:p>
          <a:p>
            <a:pPr eaLnBrk="1" hangingPunct="1">
              <a:spcBef>
                <a:spcPts val="438"/>
              </a:spcBef>
              <a:buClrTx/>
              <a:buFontTx/>
              <a:buNone/>
            </a:pPr>
            <a:endParaRPr lang="de-AT" altLang="de-DE" sz="2000" b="1" dirty="0">
              <a:latin typeface="Helvetica LT Std Cond" pitchFamily="32" charset="0"/>
              <a:ea typeface="MS PGothic" panose="020B0600070205080204" pitchFamily="34" charset="-128"/>
            </a:endParaRPr>
          </a:p>
          <a:p>
            <a:pPr eaLnBrk="1" hangingPunct="1">
              <a:spcBef>
                <a:spcPts val="438"/>
              </a:spcBef>
              <a:buClrTx/>
              <a:buFontTx/>
              <a:buNone/>
            </a:pPr>
            <a:r>
              <a:rPr lang="de-AT" altLang="de-DE" sz="2000" dirty="0">
                <a:latin typeface="Helvetica LT Std Cond" pitchFamily="32" charset="0"/>
                <a:ea typeface="MS PGothic" panose="020B0600070205080204" pitchFamily="34" charset="-128"/>
              </a:rPr>
              <a:t>Sonntag Abend: große Eröffnungsshow</a:t>
            </a:r>
          </a:p>
          <a:p>
            <a:pPr eaLnBrk="1" hangingPunct="1">
              <a:spcBef>
                <a:spcPts val="438"/>
              </a:spcBef>
              <a:buClrTx/>
              <a:buFontTx/>
              <a:buNone/>
            </a:pPr>
            <a:endParaRPr lang="de-AT" altLang="de-DE" sz="2000" dirty="0">
              <a:latin typeface="Helvetica LT Std Cond" pitchFamily="32" charset="0"/>
              <a:ea typeface="MS PGothic" panose="020B0600070205080204" pitchFamily="34" charset="-128"/>
            </a:endParaRPr>
          </a:p>
          <a:p>
            <a:pPr eaLnBrk="1" hangingPunct="1">
              <a:spcBef>
                <a:spcPts val="438"/>
              </a:spcBef>
              <a:buClrTx/>
              <a:buFontTx/>
              <a:buNone/>
            </a:pPr>
            <a:r>
              <a:rPr lang="en-US" altLang="de-DE" sz="2000" dirty="0" err="1">
                <a:latin typeface="Helvetica LT Std Cond" pitchFamily="32" charset="0"/>
                <a:ea typeface="MS PGothic" panose="020B0600070205080204" pitchFamily="34" charset="-128"/>
              </a:rPr>
              <a:t>Mittwoch</a:t>
            </a:r>
            <a:r>
              <a:rPr lang="en-US" altLang="de-DE" sz="2000" dirty="0">
                <a:latin typeface="Helvetica LT Std Cond" pitchFamily="32" charset="0"/>
                <a:ea typeface="MS PGothic" panose="020B0600070205080204" pitchFamily="34" charset="-128"/>
              </a:rPr>
              <a:t> Abend: </a:t>
            </a:r>
            <a:r>
              <a:rPr lang="en-US" altLang="de-DE" sz="2000" dirty="0" err="1">
                <a:latin typeface="Helvetica LT Std Cond" pitchFamily="32" charset="0"/>
                <a:ea typeface="MS PGothic" panose="020B0600070205080204" pitchFamily="34" charset="-128"/>
              </a:rPr>
              <a:t>gemeinsamer</a:t>
            </a:r>
            <a:r>
              <a:rPr lang="en-US" altLang="de-DE" sz="2000" dirty="0">
                <a:latin typeface="Helvetica LT Std Cond" pitchFamily="32" charset="0"/>
                <a:ea typeface="MS PGothic" panose="020B0600070205080204" pitchFamily="34" charset="-128"/>
              </a:rPr>
              <a:t> </a:t>
            </a:r>
            <a:r>
              <a:rPr lang="en-US" altLang="de-DE" sz="2000" dirty="0" err="1">
                <a:latin typeface="Helvetica LT Std Cond" pitchFamily="32" charset="0"/>
                <a:ea typeface="MS PGothic" panose="020B0600070205080204" pitchFamily="34" charset="-128"/>
              </a:rPr>
              <a:t>Gottesdienst</a:t>
            </a:r>
            <a:r>
              <a:rPr lang="en-US" altLang="de-DE" sz="2000" dirty="0">
                <a:latin typeface="Helvetica LT Std Cond" pitchFamily="32" charset="0"/>
                <a:ea typeface="MS PGothic" panose="020B0600070205080204" pitchFamily="34" charset="-128"/>
              </a:rPr>
              <a:t> </a:t>
            </a:r>
          </a:p>
          <a:p>
            <a:pPr eaLnBrk="1" hangingPunct="1">
              <a:spcBef>
                <a:spcPts val="438"/>
              </a:spcBef>
              <a:buClrTx/>
              <a:buFontTx/>
              <a:buNone/>
            </a:pPr>
            <a:endParaRPr lang="en-US" altLang="de-DE" sz="2000" dirty="0">
              <a:latin typeface="Helvetica LT Std Cond" pitchFamily="32" charset="0"/>
              <a:ea typeface="MS PGothic" panose="020B0600070205080204" pitchFamily="34" charset="-128"/>
            </a:endParaRPr>
          </a:p>
          <a:p>
            <a:pPr eaLnBrk="1" hangingPunct="1">
              <a:spcBef>
                <a:spcPts val="438"/>
              </a:spcBef>
              <a:buClrTx/>
              <a:buFontTx/>
              <a:buNone/>
            </a:pPr>
            <a:r>
              <a:rPr lang="de-AT" altLang="de-DE" sz="2000" dirty="0">
                <a:latin typeface="Helvetica LT Std Cond" pitchFamily="32" charset="0"/>
                <a:ea typeface="MS PGothic" panose="020B0600070205080204" pitchFamily="34" charset="-128"/>
              </a:rPr>
              <a:t>Freitag Abend: gemeinsame Abschlussshow</a:t>
            </a:r>
          </a:p>
          <a:p>
            <a:pPr eaLnBrk="1" hangingPunct="1">
              <a:spcBef>
                <a:spcPts val="438"/>
              </a:spcBef>
              <a:buClrTx/>
              <a:buFontTx/>
              <a:buNone/>
            </a:pPr>
            <a:endParaRPr lang="de-AT" altLang="de-DE" sz="2000" dirty="0">
              <a:latin typeface="HelveticaCondensed" pitchFamily="32" charset="0"/>
              <a:ea typeface="MS PGothic" panose="020B0600070205080204" pitchFamily="34" charset="-128"/>
            </a:endParaRPr>
          </a:p>
          <a:p>
            <a:pPr lvl="1" eaLnBrk="1" hangingPunct="1">
              <a:spcBef>
                <a:spcPts val="438"/>
              </a:spcBef>
              <a:buClrTx/>
              <a:buFontTx/>
              <a:buNone/>
            </a:pPr>
            <a:endParaRPr lang="en-US" altLang="de-DE" dirty="0">
              <a:ea typeface="MS PGothic" panose="020B0600070205080204" pitchFamily="34" charset="-128"/>
            </a:endParaRPr>
          </a:p>
          <a:p>
            <a:pPr eaLnBrk="1" hangingPunct="1">
              <a:spcBef>
                <a:spcPts val="438"/>
              </a:spcBef>
              <a:buClrTx/>
              <a:buFontTx/>
              <a:buNone/>
            </a:pPr>
            <a:endParaRPr lang="en-US" altLang="de-DE" sz="1600" dirty="0">
              <a:ea typeface="MS PGothic" panose="020B0600070205080204" pitchFamily="34" charset="-128"/>
            </a:endParaRPr>
          </a:p>
        </p:txBody>
      </p:sp>
      <p:sp>
        <p:nvSpPr>
          <p:cNvPr id="43015" name="Rectangle 9">
            <a:extLst>
              <a:ext uri="{FF2B5EF4-FFF2-40B4-BE49-F238E27FC236}">
                <a16:creationId xmlns:a16="http://schemas.microsoft.com/office/drawing/2014/main" id="{A08C0F88-0A28-4488-8D60-BDAA09DEDF9E}"/>
              </a:ext>
            </a:extLst>
          </p:cNvPr>
          <p:cNvSpPr>
            <a:spLocks noChangeArrowheads="1"/>
          </p:cNvSpPr>
          <p:nvPr/>
        </p:nvSpPr>
        <p:spPr bwMode="auto">
          <a:xfrm>
            <a:off x="327025" y="4629150"/>
            <a:ext cx="9091613" cy="187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marL="673100" indent="-176213">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ts val="438"/>
              </a:spcBef>
              <a:buClrTx/>
              <a:buFontTx/>
              <a:buNone/>
            </a:pPr>
            <a:endParaRPr lang="en-US" altLang="de-DE" dirty="0">
              <a:ea typeface="MS PGothic" panose="020B0600070205080204" pitchFamily="34" charset="-128"/>
            </a:endParaRPr>
          </a:p>
          <a:p>
            <a:pPr eaLnBrk="1" hangingPunct="1">
              <a:spcBef>
                <a:spcPts val="438"/>
              </a:spcBef>
              <a:buClrTx/>
              <a:buFontTx/>
              <a:buNone/>
            </a:pPr>
            <a:r>
              <a:rPr lang="en-US" altLang="de-DE" dirty="0">
                <a:ea typeface="MS PGothic" panose="020B0600070205080204" pitchFamily="34" charset="-128"/>
              </a:rPr>
              <a:t>Die </a:t>
            </a:r>
            <a:r>
              <a:rPr lang="en-US" altLang="de-DE" dirty="0" err="1">
                <a:ea typeface="MS PGothic" panose="020B0600070205080204" pitchFamily="34" charset="-128"/>
              </a:rPr>
              <a:t>restlichen</a:t>
            </a:r>
            <a:r>
              <a:rPr lang="en-US" altLang="de-DE" dirty="0">
                <a:ea typeface="MS PGothic" panose="020B0600070205080204" pitchFamily="34" charset="-128"/>
              </a:rPr>
              <a:t> </a:t>
            </a:r>
            <a:r>
              <a:rPr lang="en-US" altLang="de-DE" dirty="0" err="1">
                <a:ea typeface="MS PGothic" panose="020B0600070205080204" pitchFamily="34" charset="-128"/>
              </a:rPr>
              <a:t>Abende</a:t>
            </a:r>
            <a:r>
              <a:rPr lang="en-US" altLang="de-DE" dirty="0">
                <a:ea typeface="MS PGothic" panose="020B0600070205080204" pitchFamily="34" charset="-128"/>
              </a:rPr>
              <a:t> </a:t>
            </a:r>
            <a:r>
              <a:rPr lang="en-US" altLang="de-DE" dirty="0" err="1">
                <a:ea typeface="MS PGothic" panose="020B0600070205080204" pitchFamily="34" charset="-128"/>
              </a:rPr>
              <a:t>können</a:t>
            </a:r>
            <a:r>
              <a:rPr lang="en-US" altLang="de-DE" dirty="0">
                <a:ea typeface="MS PGothic" panose="020B0600070205080204" pitchFamily="34" charset="-128"/>
              </a:rPr>
              <a:t> </a:t>
            </a:r>
            <a:r>
              <a:rPr lang="en-US" altLang="de-DE" dirty="0" err="1">
                <a:ea typeface="MS PGothic" panose="020B0600070205080204" pitchFamily="34" charset="-128"/>
              </a:rPr>
              <a:t>als</a:t>
            </a:r>
            <a:r>
              <a:rPr lang="en-US" altLang="de-DE" dirty="0">
                <a:ea typeface="MS PGothic" panose="020B0600070205080204" pitchFamily="34" charset="-128"/>
              </a:rPr>
              <a:t> Gruppe </a:t>
            </a:r>
            <a:r>
              <a:rPr lang="en-US" altLang="de-DE" dirty="0" err="1">
                <a:ea typeface="MS PGothic" panose="020B0600070205080204" pitchFamily="34" charset="-128"/>
              </a:rPr>
              <a:t>frei</a:t>
            </a:r>
            <a:r>
              <a:rPr lang="en-US" altLang="de-DE" dirty="0">
                <a:ea typeface="MS PGothic" panose="020B0600070205080204" pitchFamily="34" charset="-128"/>
              </a:rPr>
              <a:t> </a:t>
            </a:r>
            <a:r>
              <a:rPr lang="en-US" altLang="de-DE" dirty="0" err="1">
                <a:ea typeface="MS PGothic" panose="020B0600070205080204" pitchFamily="34" charset="-128"/>
              </a:rPr>
              <a:t>gestaltet</a:t>
            </a:r>
            <a:r>
              <a:rPr lang="en-US" altLang="de-DE" dirty="0">
                <a:ea typeface="MS PGothic" panose="020B0600070205080204" pitchFamily="34" charset="-128"/>
              </a:rPr>
              <a:t> </a:t>
            </a:r>
            <a:r>
              <a:rPr lang="en-US" altLang="de-DE" dirty="0" err="1">
                <a:ea typeface="MS PGothic" panose="020B0600070205080204" pitchFamily="34" charset="-128"/>
              </a:rPr>
              <a:t>werden</a:t>
            </a:r>
            <a:r>
              <a:rPr lang="en-US" altLang="de-DE" dirty="0">
                <a:ea typeface="MS PGothic" panose="020B0600070205080204" pitchFamily="34" charset="-128"/>
              </a:rPr>
              <a:t>. </a:t>
            </a:r>
            <a:r>
              <a:rPr lang="en-US" altLang="de-DE" dirty="0" err="1">
                <a:ea typeface="MS PGothic" panose="020B0600070205080204" pitchFamily="34" charset="-128"/>
              </a:rPr>
              <a:t>Angebote</a:t>
            </a:r>
            <a:r>
              <a:rPr lang="en-US" altLang="de-DE" dirty="0">
                <a:ea typeface="MS PGothic" panose="020B0600070205080204" pitchFamily="34" charset="-128"/>
              </a:rPr>
              <a:t> des </a:t>
            </a:r>
            <a:r>
              <a:rPr lang="en-US" altLang="de-DE" dirty="0" err="1">
                <a:ea typeface="MS PGothic" panose="020B0600070205080204" pitchFamily="34" charset="-128"/>
              </a:rPr>
              <a:t>freien</a:t>
            </a:r>
            <a:r>
              <a:rPr lang="en-US" altLang="de-DE" dirty="0">
                <a:ea typeface="MS PGothic" panose="020B0600070205080204" pitchFamily="34" charset="-128"/>
              </a:rPr>
              <a:t> </a:t>
            </a:r>
            <a:r>
              <a:rPr lang="en-US" altLang="de-DE" dirty="0" err="1">
                <a:ea typeface="MS PGothic" panose="020B0600070205080204" pitchFamily="34" charset="-128"/>
              </a:rPr>
              <a:t>Programms</a:t>
            </a:r>
            <a:r>
              <a:rPr lang="en-US" altLang="de-DE" dirty="0">
                <a:ea typeface="MS PGothic" panose="020B0600070205080204" pitchFamily="34" charset="-128"/>
              </a:rPr>
              <a:t> und </a:t>
            </a:r>
            <a:r>
              <a:rPr lang="en-US" altLang="de-DE" dirty="0" err="1">
                <a:ea typeface="MS PGothic" panose="020B0600070205080204" pitchFamily="34" charset="-128"/>
              </a:rPr>
              <a:t>Räumlichkeiten</a:t>
            </a:r>
            <a:r>
              <a:rPr lang="en-US" altLang="de-DE" dirty="0">
                <a:ea typeface="MS PGothic" panose="020B0600070205080204" pitchFamily="34" charset="-128"/>
              </a:rPr>
              <a:t> </a:t>
            </a:r>
            <a:r>
              <a:rPr lang="en-US" altLang="de-DE" dirty="0" err="1">
                <a:ea typeface="MS PGothic" panose="020B0600070205080204" pitchFamily="34" charset="-128"/>
              </a:rPr>
              <a:t>zum</a:t>
            </a:r>
            <a:r>
              <a:rPr lang="en-US" altLang="de-DE" dirty="0">
                <a:ea typeface="MS PGothic" panose="020B0600070205080204" pitchFamily="34" charset="-128"/>
              </a:rPr>
              <a:t> </a:t>
            </a:r>
            <a:r>
              <a:rPr lang="en-US" altLang="de-DE" dirty="0" err="1">
                <a:ea typeface="MS PGothic" panose="020B0600070205080204" pitchFamily="34" charset="-128"/>
              </a:rPr>
              <a:t>gemeinsamen</a:t>
            </a:r>
            <a:r>
              <a:rPr lang="en-US" altLang="de-DE" dirty="0">
                <a:ea typeface="MS PGothic" panose="020B0600070205080204" pitchFamily="34" charset="-128"/>
              </a:rPr>
              <a:t> </a:t>
            </a:r>
            <a:r>
              <a:rPr lang="en-US" altLang="de-DE" dirty="0" err="1">
                <a:ea typeface="MS PGothic" panose="020B0600070205080204" pitchFamily="34" charset="-128"/>
              </a:rPr>
              <a:t>Spielen</a:t>
            </a:r>
            <a:r>
              <a:rPr lang="en-US" altLang="de-DE" dirty="0">
                <a:ea typeface="MS PGothic" panose="020B0600070205080204" pitchFamily="34" charset="-128"/>
              </a:rPr>
              <a:t> </a:t>
            </a:r>
            <a:r>
              <a:rPr lang="en-US" altLang="de-DE" dirty="0" err="1">
                <a:ea typeface="MS PGothic" panose="020B0600070205080204" pitchFamily="34" charset="-128"/>
              </a:rPr>
              <a:t>stehen</a:t>
            </a:r>
            <a:r>
              <a:rPr lang="en-US" altLang="de-DE" dirty="0">
                <a:ea typeface="MS PGothic" panose="020B0600070205080204" pitchFamily="34" charset="-128"/>
              </a:rPr>
              <a:t> </a:t>
            </a:r>
            <a:r>
              <a:rPr lang="en-US" altLang="de-DE" dirty="0" err="1">
                <a:ea typeface="MS PGothic" panose="020B0600070205080204" pitchFamily="34" charset="-128"/>
              </a:rPr>
              <a:t>zur</a:t>
            </a:r>
            <a:r>
              <a:rPr lang="en-US" altLang="de-DE" dirty="0">
                <a:ea typeface="MS PGothic" panose="020B0600070205080204" pitchFamily="34" charset="-128"/>
              </a:rPr>
              <a:t> </a:t>
            </a:r>
            <a:r>
              <a:rPr lang="en-US" altLang="de-DE" dirty="0" err="1">
                <a:ea typeface="MS PGothic" panose="020B0600070205080204" pitchFamily="34" charset="-128"/>
              </a:rPr>
              <a:t>Verfügung</a:t>
            </a:r>
            <a:r>
              <a:rPr lang="en-US" altLang="de-DE" dirty="0">
                <a:ea typeface="MS PGothic" panose="020B0600070205080204" pitchFamily="34" charset="-128"/>
              </a:rPr>
              <a:t>. </a:t>
            </a:r>
          </a:p>
          <a:p>
            <a:pPr eaLnBrk="1" hangingPunct="1">
              <a:spcBef>
                <a:spcPts val="438"/>
              </a:spcBef>
              <a:buClrTx/>
              <a:buFontTx/>
              <a:buNone/>
            </a:pPr>
            <a:endParaRPr lang="en-US" altLang="de-DE" dirty="0">
              <a:ea typeface="MS PGothic" panose="020B0600070205080204" pitchFamily="34" charset="-128"/>
            </a:endParaRPr>
          </a:p>
          <a:p>
            <a:pPr eaLnBrk="1" hangingPunct="1">
              <a:spcBef>
                <a:spcPts val="438"/>
              </a:spcBef>
              <a:buClrTx/>
              <a:buFontTx/>
              <a:buNone/>
            </a:pPr>
            <a:endParaRPr lang="en-US" altLang="de-DE" dirty="0">
              <a:ea typeface="MS PGothic" panose="020B0600070205080204" pitchFamily="34" charset="-128"/>
            </a:endParaRPr>
          </a:p>
          <a:p>
            <a:pPr eaLnBrk="1" hangingPunct="1">
              <a:spcBef>
                <a:spcPts val="438"/>
              </a:spcBef>
              <a:buClrTx/>
              <a:buFontTx/>
              <a:buNone/>
            </a:pPr>
            <a:endParaRPr lang="de-AT" altLang="de-DE" sz="2000" dirty="0">
              <a:latin typeface="HelveticaCondensed" pitchFamily="32" charset="0"/>
              <a:ea typeface="MS PGothic" panose="020B0600070205080204" pitchFamily="34" charset="-128"/>
            </a:endParaRPr>
          </a:p>
          <a:p>
            <a:pPr lvl="1" eaLnBrk="1" hangingPunct="1">
              <a:spcBef>
                <a:spcPts val="438"/>
              </a:spcBef>
              <a:buClrTx/>
              <a:buFontTx/>
              <a:buNone/>
            </a:pPr>
            <a:endParaRPr lang="en-US" altLang="de-DE" dirty="0">
              <a:ea typeface="MS PGothic" panose="020B0600070205080204" pitchFamily="34" charset="-128"/>
            </a:endParaRPr>
          </a:p>
          <a:p>
            <a:pPr eaLnBrk="1" hangingPunct="1">
              <a:spcBef>
                <a:spcPts val="438"/>
              </a:spcBef>
              <a:buClrTx/>
              <a:buFontTx/>
              <a:buNone/>
            </a:pPr>
            <a:endParaRPr lang="en-US" altLang="de-DE" sz="1600" dirty="0">
              <a:ea typeface="MS PGothic" panose="020B0600070205080204" pitchFamily="34" charset="-128"/>
            </a:endParaRPr>
          </a:p>
        </p:txBody>
      </p:sp>
      <p:sp>
        <p:nvSpPr>
          <p:cNvPr id="43016" name="Rectangle 10">
            <a:extLst>
              <a:ext uri="{FF2B5EF4-FFF2-40B4-BE49-F238E27FC236}">
                <a16:creationId xmlns:a16="http://schemas.microsoft.com/office/drawing/2014/main" id="{44D73755-8B0A-40C9-969F-815570859415}"/>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pic>
        <p:nvPicPr>
          <p:cNvPr id="43017" name="Picture 11">
            <a:extLst>
              <a:ext uri="{FF2B5EF4-FFF2-40B4-BE49-F238E27FC236}">
                <a16:creationId xmlns:a16="http://schemas.microsoft.com/office/drawing/2014/main" id="{A5F1167F-EE3D-4AE1-A8A8-93B1813FEEC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24725" y="312738"/>
            <a:ext cx="2219325" cy="1873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8" name="Grafik 2" descr="Ein Bild, das Phase, Person, stehend, Szene enthält.&#10;&#10;Automatisch generierte Beschreibung">
            <a:extLst>
              <a:ext uri="{FF2B5EF4-FFF2-40B4-BE49-F238E27FC236}">
                <a16:creationId xmlns:a16="http://schemas.microsoft.com/office/drawing/2014/main" id="{3CBC6728-22FC-475E-A983-86EFC297073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94363" y="2089150"/>
            <a:ext cx="42418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a:extLst>
              <a:ext uri="{FF2B5EF4-FFF2-40B4-BE49-F238E27FC236}">
                <a16:creationId xmlns:a16="http://schemas.microsoft.com/office/drawing/2014/main" id="{3C96666F-AF71-4772-AFCF-DBE06386DB1A}"/>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DC73B0DB-0109-4D19-BBF0-C81341A48099}" type="slidenum">
              <a:rPr lang="en-US" altLang="de-DE" sz="1200">
                <a:solidFill>
                  <a:srgbClr val="FFFFFF"/>
                </a:solidFill>
                <a:ea typeface="MS PGothic" panose="020B0600070205080204" pitchFamily="34" charset="-128"/>
              </a:rPr>
              <a:pPr algn="ctr" eaLnBrk="1" hangingPunct="1">
                <a:spcBef>
                  <a:spcPct val="0"/>
                </a:spcBef>
                <a:buClrTx/>
                <a:buFontTx/>
                <a:buNone/>
              </a:pPr>
              <a:t>21</a:t>
            </a:fld>
            <a:endParaRPr lang="en-US" altLang="de-DE" sz="1200">
              <a:solidFill>
                <a:srgbClr val="FFFFFF"/>
              </a:solidFill>
              <a:ea typeface="MS PGothic" panose="020B0600070205080204" pitchFamily="34" charset="-128"/>
            </a:endParaRPr>
          </a:p>
        </p:txBody>
      </p:sp>
      <p:sp>
        <p:nvSpPr>
          <p:cNvPr id="45059" name="Rectangle 2">
            <a:extLst>
              <a:ext uri="{FF2B5EF4-FFF2-40B4-BE49-F238E27FC236}">
                <a16:creationId xmlns:a16="http://schemas.microsoft.com/office/drawing/2014/main" id="{90A4F1A4-5DEF-4435-8529-97E947D97841}"/>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45060" name="Group 3">
            <a:extLst>
              <a:ext uri="{FF2B5EF4-FFF2-40B4-BE49-F238E27FC236}">
                <a16:creationId xmlns:a16="http://schemas.microsoft.com/office/drawing/2014/main" id="{1B7A1E9F-3887-46B8-8BFF-7970D68D4803}"/>
              </a:ext>
            </a:extLst>
          </p:cNvPr>
          <p:cNvGrpSpPr>
            <a:grpSpLocks/>
          </p:cNvGrpSpPr>
          <p:nvPr/>
        </p:nvGrpSpPr>
        <p:grpSpPr bwMode="auto">
          <a:xfrm>
            <a:off x="212725" y="6300788"/>
            <a:ext cx="2319338" cy="504825"/>
            <a:chOff x="134" y="3969"/>
            <a:chExt cx="1461" cy="318"/>
          </a:xfrm>
        </p:grpSpPr>
        <p:sp>
          <p:nvSpPr>
            <p:cNvPr id="45064" name="Rectangle 4">
              <a:extLst>
                <a:ext uri="{FF2B5EF4-FFF2-40B4-BE49-F238E27FC236}">
                  <a16:creationId xmlns:a16="http://schemas.microsoft.com/office/drawing/2014/main" id="{1577EE36-A1A1-4FE8-A300-273E3EC08355}"/>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45065" name="Picture 5">
              <a:extLst>
                <a:ext uri="{FF2B5EF4-FFF2-40B4-BE49-F238E27FC236}">
                  <a16:creationId xmlns:a16="http://schemas.microsoft.com/office/drawing/2014/main" id="{F10C4099-E179-43D3-A5D2-890795A90B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5061" name="Rectangle 6">
            <a:extLst>
              <a:ext uri="{FF2B5EF4-FFF2-40B4-BE49-F238E27FC236}">
                <a16:creationId xmlns:a16="http://schemas.microsoft.com/office/drawing/2014/main" id="{23B738AA-1021-463C-9EEA-C9EB4ED41670}"/>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sp>
        <p:nvSpPr>
          <p:cNvPr id="45062" name="Text Box 7">
            <a:extLst>
              <a:ext uri="{FF2B5EF4-FFF2-40B4-BE49-F238E27FC236}">
                <a16:creationId xmlns:a16="http://schemas.microsoft.com/office/drawing/2014/main" id="{8A59E180-8546-4C5F-A4D8-9045EAF8952F}"/>
              </a:ext>
            </a:extLst>
          </p:cNvPr>
          <p:cNvSpPr txBox="1">
            <a:spLocks noChangeArrowheads="1"/>
          </p:cNvSpPr>
          <p:nvPr/>
        </p:nvSpPr>
        <p:spPr bwMode="auto">
          <a:xfrm>
            <a:off x="223838" y="4470400"/>
            <a:ext cx="8910637" cy="121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4400" b="1">
                <a:solidFill>
                  <a:srgbClr val="339BAF"/>
                </a:solidFill>
                <a:latin typeface="Helvetica LT Std Cond" pitchFamily="32" charset="0"/>
              </a:rPr>
              <a:t>Organisatorisches</a:t>
            </a:r>
          </a:p>
        </p:txBody>
      </p:sp>
      <p:pic>
        <p:nvPicPr>
          <p:cNvPr id="45063" name="Picture 9">
            <a:extLst>
              <a:ext uri="{FF2B5EF4-FFF2-40B4-BE49-F238E27FC236}">
                <a16:creationId xmlns:a16="http://schemas.microsoft.com/office/drawing/2014/main" id="{10E42A3E-D2C9-453C-ACB3-86EA9DBD553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830513" y="476250"/>
            <a:ext cx="4238625" cy="3573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a:extLst>
              <a:ext uri="{FF2B5EF4-FFF2-40B4-BE49-F238E27FC236}">
                <a16:creationId xmlns:a16="http://schemas.microsoft.com/office/drawing/2014/main" id="{D7437F1B-69D5-416A-B0E9-BDA3EB5BFEDE}"/>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94FED340-C193-4AD2-B251-3A5739D65692}" type="slidenum">
              <a:rPr lang="en-US" altLang="de-DE" sz="1200">
                <a:solidFill>
                  <a:srgbClr val="FFFFFF"/>
                </a:solidFill>
                <a:ea typeface="MS PGothic" panose="020B0600070205080204" pitchFamily="34" charset="-128"/>
              </a:rPr>
              <a:pPr algn="ctr" eaLnBrk="1" hangingPunct="1">
                <a:spcBef>
                  <a:spcPct val="0"/>
                </a:spcBef>
                <a:buClrTx/>
                <a:buFontTx/>
                <a:buNone/>
              </a:pPr>
              <a:t>22</a:t>
            </a:fld>
            <a:endParaRPr lang="en-US" altLang="de-DE" sz="1200">
              <a:solidFill>
                <a:srgbClr val="FFFFFF"/>
              </a:solidFill>
              <a:ea typeface="MS PGothic" panose="020B0600070205080204" pitchFamily="34" charset="-128"/>
            </a:endParaRPr>
          </a:p>
        </p:txBody>
      </p:sp>
      <p:sp>
        <p:nvSpPr>
          <p:cNvPr id="47107" name="Rectangle 2">
            <a:extLst>
              <a:ext uri="{FF2B5EF4-FFF2-40B4-BE49-F238E27FC236}">
                <a16:creationId xmlns:a16="http://schemas.microsoft.com/office/drawing/2014/main" id="{8D28A9CA-F47C-4202-B0CB-4D29E768D9FB}"/>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47108" name="Group 3">
            <a:extLst>
              <a:ext uri="{FF2B5EF4-FFF2-40B4-BE49-F238E27FC236}">
                <a16:creationId xmlns:a16="http://schemas.microsoft.com/office/drawing/2014/main" id="{8C32344D-AC69-4146-AEBC-59F8B6547418}"/>
              </a:ext>
            </a:extLst>
          </p:cNvPr>
          <p:cNvGrpSpPr>
            <a:grpSpLocks/>
          </p:cNvGrpSpPr>
          <p:nvPr/>
        </p:nvGrpSpPr>
        <p:grpSpPr bwMode="auto">
          <a:xfrm>
            <a:off x="212725" y="6300788"/>
            <a:ext cx="2319338" cy="504825"/>
            <a:chOff x="134" y="3969"/>
            <a:chExt cx="1461" cy="318"/>
          </a:xfrm>
        </p:grpSpPr>
        <p:sp>
          <p:nvSpPr>
            <p:cNvPr id="47113" name="Rectangle 4">
              <a:extLst>
                <a:ext uri="{FF2B5EF4-FFF2-40B4-BE49-F238E27FC236}">
                  <a16:creationId xmlns:a16="http://schemas.microsoft.com/office/drawing/2014/main" id="{E5AD31AF-72E5-4EF8-9FA2-D4B4CE1F17E3}"/>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47114" name="Picture 5">
              <a:extLst>
                <a:ext uri="{FF2B5EF4-FFF2-40B4-BE49-F238E27FC236}">
                  <a16:creationId xmlns:a16="http://schemas.microsoft.com/office/drawing/2014/main" id="{285FFBAC-5AEB-4D02-A4C5-BE2019A2EFD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7109" name="Text Box 6">
            <a:extLst>
              <a:ext uri="{FF2B5EF4-FFF2-40B4-BE49-F238E27FC236}">
                <a16:creationId xmlns:a16="http://schemas.microsoft.com/office/drawing/2014/main" id="{BB1ACB94-AB44-418D-98E7-EF1FAC369997}"/>
              </a:ext>
            </a:extLst>
          </p:cNvPr>
          <p:cNvSpPr txBox="1">
            <a:spLocks noChangeArrowheads="1"/>
          </p:cNvSpPr>
          <p:nvPr/>
        </p:nvSpPr>
        <p:spPr bwMode="auto">
          <a:xfrm>
            <a:off x="341313" y="184150"/>
            <a:ext cx="8910637" cy="121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en-US" altLang="de-DE" sz="2400" b="1">
                <a:solidFill>
                  <a:srgbClr val="339BAF"/>
                </a:solidFill>
                <a:latin typeface="Helvetica LT Std Cond" pitchFamily="32" charset="0"/>
              </a:rPr>
              <a:t>Preis</a:t>
            </a:r>
          </a:p>
        </p:txBody>
      </p:sp>
      <p:sp>
        <p:nvSpPr>
          <p:cNvPr id="19463" name="Text Box 7">
            <a:extLst>
              <a:ext uri="{FF2B5EF4-FFF2-40B4-BE49-F238E27FC236}">
                <a16:creationId xmlns:a16="http://schemas.microsoft.com/office/drawing/2014/main" id="{2AE1761B-B1A3-4807-8716-2D24E78B7AEF}"/>
              </a:ext>
            </a:extLst>
          </p:cNvPr>
          <p:cNvSpPr txBox="1">
            <a:spLocks noChangeArrowheads="1"/>
          </p:cNvSpPr>
          <p:nvPr/>
        </p:nvSpPr>
        <p:spPr bwMode="auto">
          <a:xfrm>
            <a:off x="495300" y="1052513"/>
            <a:ext cx="8910638" cy="5040312"/>
          </a:xfrm>
          <a:prstGeom prst="rect">
            <a:avLst/>
          </a:prstGeom>
          <a:noFill/>
          <a:ln>
            <a:noFill/>
          </a:ln>
          <a:effectLst/>
        </p:spPr>
        <p:txBody>
          <a:bodyPr lIns="50760" tIns="50760" rIns="132120" bIns="50760"/>
          <a:lstStyle>
            <a:lvl1pPr marL="174625" indent="-174625">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000000"/>
                </a:solidFill>
                <a:latin typeface="HelveticaCondensed" pitchFamily="32" charset="0"/>
                <a:cs typeface="ヒラギノ角ゴ ProN W6" charset="0"/>
              </a:defRPr>
            </a:lvl1pPr>
            <a:lvl2pPr marL="180975" indent="-180975">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000000"/>
                </a:solidFill>
                <a:latin typeface="HelveticaCondensed" pitchFamily="32" charset="0"/>
                <a:cs typeface="ヒラギノ角ゴ ProN W6" charset="0"/>
              </a:defRPr>
            </a:lvl2pPr>
            <a:lvl3pP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000000"/>
                </a:solidFill>
                <a:latin typeface="HelveticaCondensed" pitchFamily="32" charset="0"/>
                <a:cs typeface="ヒラギノ角ゴ ProN W6" charset="0"/>
              </a:defRPr>
            </a:lvl3pPr>
            <a:lvl4pP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000000"/>
                </a:solidFill>
                <a:latin typeface="HelveticaCondensed" pitchFamily="32" charset="0"/>
                <a:cs typeface="ヒラギノ角ゴ ProN W6" charset="0"/>
              </a:defRPr>
            </a:lvl4pPr>
            <a:lvl5pP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000000"/>
                </a:solidFill>
                <a:latin typeface="HelveticaCondensed" pitchFamily="32" charset="0"/>
                <a:cs typeface="ヒラギノ角ゴ ProN W6"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000000"/>
                </a:solidFill>
                <a:latin typeface="HelveticaCondensed" pitchFamily="32" charset="0"/>
                <a:cs typeface="ヒラギノ角ゴ ProN W6"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000000"/>
                </a:solidFill>
                <a:latin typeface="HelveticaCondensed" pitchFamily="32" charset="0"/>
                <a:cs typeface="ヒラギノ角ゴ ProN W6"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000000"/>
                </a:solidFill>
                <a:latin typeface="HelveticaCondensed" pitchFamily="32" charset="0"/>
                <a:cs typeface="ヒラギノ角ゴ ProN W6"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000000"/>
                </a:solidFill>
                <a:latin typeface="HelveticaCondensed" pitchFamily="32" charset="0"/>
                <a:cs typeface="ヒラギノ角ゴ ProN W6" charset="0"/>
              </a:defRPr>
            </a:lvl9pPr>
          </a:lstStyle>
          <a:p>
            <a:pPr eaLnBrk="1" hangingPunct="1">
              <a:spcBef>
                <a:spcPts val="400"/>
              </a:spcBef>
              <a:buClr>
                <a:srgbClr val="339BAF"/>
              </a:buClr>
              <a:buSzPct val="100000"/>
              <a:buFont typeface="Wingdings" panose="05000000000000000000" pitchFamily="2" charset="2"/>
              <a:buChar char=""/>
              <a:defRPr/>
            </a:pPr>
            <a:r>
              <a:rPr lang="en-US" altLang="de-DE" sz="2000" b="1" dirty="0" err="1">
                <a:latin typeface="+mn-lt"/>
              </a:rPr>
              <a:t>Kinderpreis</a:t>
            </a:r>
            <a:r>
              <a:rPr lang="en-US" altLang="de-DE" sz="2000" b="1" dirty="0">
                <a:latin typeface="+mn-lt"/>
              </a:rPr>
              <a:t>: 225 Euro </a:t>
            </a:r>
            <a:endParaRPr lang="en-US" altLang="de-DE" sz="2000" dirty="0">
              <a:latin typeface="+mn-lt"/>
            </a:endParaRPr>
          </a:p>
          <a:p>
            <a:pPr eaLnBrk="1" hangingPunct="1">
              <a:spcBef>
                <a:spcPts val="400"/>
              </a:spcBef>
              <a:buClr>
                <a:srgbClr val="339BAF"/>
              </a:buClr>
              <a:buSzPct val="100000"/>
              <a:buFont typeface="Wingdings" panose="05000000000000000000" pitchFamily="2" charset="2"/>
              <a:buChar char=""/>
              <a:defRPr/>
            </a:pPr>
            <a:r>
              <a:rPr lang="de-DE" sz="2000" dirty="0">
                <a:latin typeface="+mn-lt"/>
              </a:rPr>
              <a:t>Darin enthalten sind: die Verpflegung, die Unterkunft in Schulen, das gesamte organisierte Programm und pro acht Kindern des selben Geschlechts ein*e Gruppenleiter*in.</a:t>
            </a:r>
          </a:p>
          <a:p>
            <a:pPr eaLnBrk="1" hangingPunct="1">
              <a:spcBef>
                <a:spcPts val="400"/>
              </a:spcBef>
              <a:buClr>
                <a:srgbClr val="339BAF"/>
              </a:buClr>
              <a:buSzPct val="100000"/>
              <a:buFont typeface="Wingdings" panose="05000000000000000000" pitchFamily="2" charset="2"/>
              <a:buChar char=""/>
              <a:defRPr/>
            </a:pPr>
            <a:endParaRPr lang="de-DE" sz="2000" dirty="0">
              <a:latin typeface="+mn-lt"/>
            </a:endParaRPr>
          </a:p>
          <a:p>
            <a:pPr eaLnBrk="1" hangingPunct="1">
              <a:spcBef>
                <a:spcPts val="400"/>
              </a:spcBef>
              <a:buClr>
                <a:srgbClr val="339BAF"/>
              </a:buClr>
              <a:buSzPct val="100000"/>
              <a:buFont typeface="Wingdings" panose="05000000000000000000" pitchFamily="2" charset="2"/>
              <a:buChar char=""/>
              <a:defRPr/>
            </a:pPr>
            <a:r>
              <a:rPr lang="de-DE" sz="2000" dirty="0">
                <a:latin typeface="+mn-lt"/>
              </a:rPr>
              <a:t>Die Anreise muss individuell organisiert werden. </a:t>
            </a:r>
            <a:r>
              <a:rPr lang="de-DE" sz="2000" dirty="0"/>
              <a:t>Wir werden wieder versuchen, in Kooperation mit der ÖBB eine möglichst günstige und nachhaltige Anreise zu ermöglichen. Über diese Sonderangebote werden wir euch noch informieren. </a:t>
            </a:r>
            <a:endParaRPr lang="de-DE" sz="2000" dirty="0">
              <a:latin typeface="+mn-lt"/>
            </a:endParaRPr>
          </a:p>
          <a:p>
            <a:pPr marL="0" indent="0" eaLnBrk="1" hangingPunct="1">
              <a:spcBef>
                <a:spcPts val="400"/>
              </a:spcBef>
              <a:buClr>
                <a:srgbClr val="339BAF"/>
              </a:buClr>
              <a:buSzPct val="100000"/>
              <a:defRPr/>
            </a:pPr>
            <a:endParaRPr lang="en-US" altLang="de-DE" sz="2000" dirty="0">
              <a:latin typeface="+mn-lt"/>
            </a:endParaRPr>
          </a:p>
          <a:p>
            <a:pPr eaLnBrk="1" hangingPunct="1">
              <a:spcBef>
                <a:spcPts val="400"/>
              </a:spcBef>
              <a:buClr>
                <a:srgbClr val="339BAF"/>
              </a:buClr>
              <a:buSzPct val="100000"/>
              <a:buFont typeface="Wingdings" panose="05000000000000000000" pitchFamily="2" charset="2"/>
              <a:buChar char=""/>
              <a:defRPr/>
            </a:pPr>
            <a:r>
              <a:rPr lang="en-US" altLang="de-DE" sz="2000" b="1" dirty="0" err="1">
                <a:latin typeface="+mn-lt"/>
              </a:rPr>
              <a:t>Unterstützungsfonds</a:t>
            </a:r>
            <a:r>
              <a:rPr lang="en-US" altLang="de-DE" sz="2000" dirty="0">
                <a:latin typeface="+mn-lt"/>
              </a:rPr>
              <a:t> (</a:t>
            </a:r>
            <a:r>
              <a:rPr lang="en-US" altLang="de-DE" sz="2000" dirty="0" err="1">
                <a:latin typeface="+mn-lt"/>
              </a:rPr>
              <a:t>Eltern</a:t>
            </a:r>
            <a:r>
              <a:rPr lang="en-US" altLang="de-DE" sz="2000" dirty="0">
                <a:latin typeface="+mn-lt"/>
              </a:rPr>
              <a:t> </a:t>
            </a:r>
            <a:r>
              <a:rPr lang="en-US" altLang="de-DE" sz="2000" dirty="0" err="1">
                <a:latin typeface="+mn-lt"/>
              </a:rPr>
              <a:t>können</a:t>
            </a:r>
            <a:r>
              <a:rPr lang="en-US" altLang="de-DE" sz="2000" dirty="0">
                <a:latin typeface="+mn-lt"/>
              </a:rPr>
              <a:t> </a:t>
            </a:r>
            <a:r>
              <a:rPr lang="en-US" altLang="de-DE" sz="2000" dirty="0" err="1">
                <a:latin typeface="+mn-lt"/>
              </a:rPr>
              <a:t>direkt</a:t>
            </a:r>
            <a:r>
              <a:rPr lang="en-US" altLang="de-DE" sz="2000" dirty="0">
                <a:latin typeface="+mn-lt"/>
              </a:rPr>
              <a:t> </a:t>
            </a:r>
            <a:r>
              <a:rPr lang="en-US" altLang="de-DE" sz="2000" dirty="0" err="1">
                <a:latin typeface="+mn-lt"/>
              </a:rPr>
              <a:t>beim</a:t>
            </a:r>
            <a:r>
              <a:rPr lang="en-US" altLang="de-DE" sz="2000" dirty="0">
                <a:latin typeface="+mn-lt"/>
              </a:rPr>
              <a:t> Kaleidio um </a:t>
            </a:r>
            <a:r>
              <a:rPr lang="en-US" altLang="de-DE" sz="2000" dirty="0" err="1">
                <a:latin typeface="+mn-lt"/>
              </a:rPr>
              <a:t>finanzielle</a:t>
            </a:r>
            <a:r>
              <a:rPr lang="en-US" altLang="de-DE" sz="2000" dirty="0">
                <a:latin typeface="+mn-lt"/>
              </a:rPr>
              <a:t> </a:t>
            </a:r>
            <a:r>
              <a:rPr lang="en-US" altLang="de-DE" sz="2000" dirty="0" err="1">
                <a:latin typeface="+mn-lt"/>
              </a:rPr>
              <a:t>Unterstützung</a:t>
            </a:r>
            <a:r>
              <a:rPr lang="en-US" altLang="de-DE" sz="2000" dirty="0">
                <a:latin typeface="+mn-lt"/>
              </a:rPr>
              <a:t> </a:t>
            </a:r>
            <a:r>
              <a:rPr lang="en-US" altLang="de-DE" sz="2000" dirty="0" err="1">
                <a:latin typeface="+mn-lt"/>
              </a:rPr>
              <a:t>ansuchen</a:t>
            </a:r>
            <a:r>
              <a:rPr lang="en-US" altLang="de-DE" sz="2000" dirty="0">
                <a:latin typeface="+mn-lt"/>
              </a:rPr>
              <a:t> – </a:t>
            </a:r>
            <a:r>
              <a:rPr lang="en-US" altLang="de-DE" sz="2000" dirty="0" err="1">
                <a:latin typeface="+mn-lt"/>
              </a:rPr>
              <a:t>Infos</a:t>
            </a:r>
            <a:r>
              <a:rPr lang="en-US" altLang="de-DE" sz="2000" dirty="0">
                <a:latin typeface="+mn-lt"/>
              </a:rPr>
              <a:t> auf der </a:t>
            </a:r>
            <a:r>
              <a:rPr lang="en-US" altLang="de-DE" sz="2000" dirty="0" err="1">
                <a:latin typeface="+mn-lt"/>
              </a:rPr>
              <a:t>Webseite</a:t>
            </a:r>
            <a:r>
              <a:rPr lang="en-US" altLang="de-DE" sz="2000" dirty="0">
                <a:latin typeface="+mn-lt"/>
              </a:rPr>
              <a:t>)</a:t>
            </a:r>
          </a:p>
          <a:p>
            <a:pPr eaLnBrk="1" hangingPunct="1">
              <a:spcBef>
                <a:spcPts val="400"/>
              </a:spcBef>
              <a:buClr>
                <a:srgbClr val="339BAF"/>
              </a:buClr>
              <a:buSzPct val="100000"/>
              <a:buFont typeface="Wingdings" panose="05000000000000000000" pitchFamily="2" charset="2"/>
              <a:buChar char=""/>
              <a:defRPr/>
            </a:pPr>
            <a:endParaRPr lang="en-US" altLang="de-DE" sz="2000" dirty="0">
              <a:latin typeface="+mn-lt"/>
            </a:endParaRPr>
          </a:p>
          <a:p>
            <a:pPr lvl="1" eaLnBrk="1" hangingPunct="1">
              <a:spcBef>
                <a:spcPts val="400"/>
              </a:spcBef>
              <a:buClr>
                <a:srgbClr val="339BAF"/>
              </a:buClr>
              <a:buSzPct val="85000"/>
              <a:buFont typeface="Wingdings" panose="05000000000000000000" pitchFamily="2" charset="2"/>
              <a:buChar char=""/>
              <a:defRPr/>
            </a:pPr>
            <a:r>
              <a:rPr lang="en-US" altLang="de-DE" sz="2000" dirty="0" err="1">
                <a:latin typeface="+mn-lt"/>
              </a:rPr>
              <a:t>Gruppenleiter</a:t>
            </a:r>
            <a:r>
              <a:rPr lang="en-US" altLang="de-DE" sz="2000" dirty="0">
                <a:latin typeface="+mn-lt"/>
              </a:rPr>
              <a:t>*</a:t>
            </a:r>
            <a:r>
              <a:rPr lang="en-US" altLang="de-DE" sz="2000" dirty="0" err="1">
                <a:latin typeface="+mn-lt"/>
              </a:rPr>
              <a:t>innenpreis</a:t>
            </a:r>
            <a:r>
              <a:rPr lang="en-US" altLang="de-DE" sz="2000" dirty="0">
                <a:latin typeface="+mn-lt"/>
              </a:rPr>
              <a:t>: GLs die </a:t>
            </a:r>
            <a:r>
              <a:rPr lang="en-US" altLang="de-DE" sz="2000" dirty="0" err="1">
                <a:latin typeface="+mn-lt"/>
              </a:rPr>
              <a:t>zur</a:t>
            </a:r>
            <a:r>
              <a:rPr lang="en-US" altLang="de-DE" sz="2000" dirty="0">
                <a:latin typeface="+mn-lt"/>
              </a:rPr>
              <a:t> </a:t>
            </a:r>
            <a:r>
              <a:rPr lang="en-US" altLang="de-DE" sz="2000" dirty="0" err="1">
                <a:latin typeface="+mn-lt"/>
              </a:rPr>
              <a:t>Sicherung</a:t>
            </a:r>
            <a:r>
              <a:rPr lang="en-US" altLang="de-DE" sz="2000" dirty="0">
                <a:latin typeface="+mn-lt"/>
              </a:rPr>
              <a:t> der </a:t>
            </a:r>
            <a:r>
              <a:rPr lang="en-US" altLang="de-DE" sz="2000" dirty="0" err="1">
                <a:latin typeface="+mn-lt"/>
              </a:rPr>
              <a:t>Aufsichtspflicht</a:t>
            </a:r>
            <a:r>
              <a:rPr lang="en-US" altLang="de-DE" sz="2000" dirty="0">
                <a:latin typeface="+mn-lt"/>
              </a:rPr>
              <a:t> </a:t>
            </a:r>
            <a:r>
              <a:rPr lang="en-US" altLang="de-DE" sz="2000" dirty="0" err="1">
                <a:latin typeface="+mn-lt"/>
              </a:rPr>
              <a:t>notwendig</a:t>
            </a:r>
            <a:r>
              <a:rPr lang="en-US" altLang="de-DE" sz="2000" dirty="0">
                <a:latin typeface="+mn-lt"/>
              </a:rPr>
              <a:t> </a:t>
            </a:r>
            <a:r>
              <a:rPr lang="en-US" altLang="de-DE" sz="2000" dirty="0" err="1">
                <a:latin typeface="+mn-lt"/>
              </a:rPr>
              <a:t>sind</a:t>
            </a:r>
            <a:r>
              <a:rPr lang="en-US" altLang="de-DE" sz="2000" dirty="0">
                <a:latin typeface="+mn-lt"/>
              </a:rPr>
              <a:t>, </a:t>
            </a:r>
            <a:r>
              <a:rPr lang="en-US" altLang="de-DE" sz="2000" dirty="0" err="1">
                <a:latin typeface="+mn-lt"/>
              </a:rPr>
              <a:t>zahlen</a:t>
            </a:r>
            <a:r>
              <a:rPr lang="en-US" altLang="de-DE" sz="2000" dirty="0">
                <a:latin typeface="+mn-lt"/>
              </a:rPr>
              <a:t> </a:t>
            </a:r>
            <a:r>
              <a:rPr lang="en-US" altLang="de-DE" sz="2000" dirty="0" err="1">
                <a:latin typeface="+mn-lt"/>
              </a:rPr>
              <a:t>nichts</a:t>
            </a:r>
            <a:r>
              <a:rPr lang="en-US" altLang="de-DE" sz="2000" dirty="0">
                <a:latin typeface="+mn-lt"/>
              </a:rPr>
              <a:t>.</a:t>
            </a:r>
          </a:p>
          <a:p>
            <a:pPr marL="176213" eaLnBrk="1" hangingPunct="1">
              <a:spcBef>
                <a:spcPts val="400"/>
              </a:spcBef>
              <a:buSzPct val="100000"/>
              <a:defRPr/>
            </a:pPr>
            <a:endParaRPr lang="en-US" altLang="de-DE" dirty="0">
              <a:latin typeface="Helvetica LT Std Cond" pitchFamily="32" charset="0"/>
            </a:endParaRPr>
          </a:p>
          <a:p>
            <a:pPr marL="176213" eaLnBrk="1" hangingPunct="1">
              <a:spcBef>
                <a:spcPts val="400"/>
              </a:spcBef>
              <a:buSzPct val="100000"/>
              <a:defRPr/>
            </a:pPr>
            <a:endParaRPr lang="en-US" altLang="de-DE" dirty="0">
              <a:latin typeface="Helvetica LT Std Cond" pitchFamily="32" charset="0"/>
            </a:endParaRPr>
          </a:p>
        </p:txBody>
      </p:sp>
      <p:sp>
        <p:nvSpPr>
          <p:cNvPr id="47111" name="Rectangle 8">
            <a:extLst>
              <a:ext uri="{FF2B5EF4-FFF2-40B4-BE49-F238E27FC236}">
                <a16:creationId xmlns:a16="http://schemas.microsoft.com/office/drawing/2014/main" id="{0999A458-FF12-48CD-A475-4A418034CFD1}"/>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pic>
        <p:nvPicPr>
          <p:cNvPr id="47112" name="Picture 1">
            <a:extLst>
              <a:ext uri="{FF2B5EF4-FFF2-40B4-BE49-F238E27FC236}">
                <a16:creationId xmlns:a16="http://schemas.microsoft.com/office/drawing/2014/main" id="{454F55E2-4C4E-42A5-9A10-47D4213D6D6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046169" y="7143"/>
            <a:ext cx="1800225" cy="1516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a:extLst>
              <a:ext uri="{FF2B5EF4-FFF2-40B4-BE49-F238E27FC236}">
                <a16:creationId xmlns:a16="http://schemas.microsoft.com/office/drawing/2014/main" id="{953189D1-B6A7-4271-A3EC-E8753F6D71F4}"/>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894D5C5D-F657-4B3A-A872-7EE2722BC21F}" type="slidenum">
              <a:rPr lang="en-US" altLang="de-DE" sz="1200">
                <a:solidFill>
                  <a:srgbClr val="FFFFFF"/>
                </a:solidFill>
                <a:ea typeface="MS PGothic" panose="020B0600070205080204" pitchFamily="34" charset="-128"/>
              </a:rPr>
              <a:pPr algn="ctr" eaLnBrk="1" hangingPunct="1">
                <a:spcBef>
                  <a:spcPct val="0"/>
                </a:spcBef>
                <a:buClrTx/>
                <a:buFontTx/>
                <a:buNone/>
              </a:pPr>
              <a:t>23</a:t>
            </a:fld>
            <a:endParaRPr lang="en-US" altLang="de-DE" sz="1200">
              <a:solidFill>
                <a:srgbClr val="FFFFFF"/>
              </a:solidFill>
              <a:ea typeface="MS PGothic" panose="020B0600070205080204" pitchFamily="34" charset="-128"/>
            </a:endParaRPr>
          </a:p>
        </p:txBody>
      </p:sp>
      <p:sp>
        <p:nvSpPr>
          <p:cNvPr id="49155" name="Rectangle 2">
            <a:extLst>
              <a:ext uri="{FF2B5EF4-FFF2-40B4-BE49-F238E27FC236}">
                <a16:creationId xmlns:a16="http://schemas.microsoft.com/office/drawing/2014/main" id="{F156F484-6873-48A1-A04B-04242318F0FF}"/>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49156" name="Group 3">
            <a:extLst>
              <a:ext uri="{FF2B5EF4-FFF2-40B4-BE49-F238E27FC236}">
                <a16:creationId xmlns:a16="http://schemas.microsoft.com/office/drawing/2014/main" id="{3C8EC280-38ED-4505-8BFD-02C678EA872F}"/>
              </a:ext>
            </a:extLst>
          </p:cNvPr>
          <p:cNvGrpSpPr>
            <a:grpSpLocks/>
          </p:cNvGrpSpPr>
          <p:nvPr/>
        </p:nvGrpSpPr>
        <p:grpSpPr bwMode="auto">
          <a:xfrm>
            <a:off x="212725" y="6300788"/>
            <a:ext cx="2319338" cy="504825"/>
            <a:chOff x="134" y="3969"/>
            <a:chExt cx="1461" cy="318"/>
          </a:xfrm>
        </p:grpSpPr>
        <p:sp>
          <p:nvSpPr>
            <p:cNvPr id="49162" name="Rectangle 4">
              <a:extLst>
                <a:ext uri="{FF2B5EF4-FFF2-40B4-BE49-F238E27FC236}">
                  <a16:creationId xmlns:a16="http://schemas.microsoft.com/office/drawing/2014/main" id="{A6C958AC-4076-4D20-976C-6C2881128726}"/>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49163" name="Picture 5">
              <a:extLst>
                <a:ext uri="{FF2B5EF4-FFF2-40B4-BE49-F238E27FC236}">
                  <a16:creationId xmlns:a16="http://schemas.microsoft.com/office/drawing/2014/main" id="{7ACBC098-36C9-4B39-931D-9D800200BC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9157" name="Text Box 6">
            <a:extLst>
              <a:ext uri="{FF2B5EF4-FFF2-40B4-BE49-F238E27FC236}">
                <a16:creationId xmlns:a16="http://schemas.microsoft.com/office/drawing/2014/main" id="{642C5795-6D28-474E-ACF7-B7BD1B2AD53A}"/>
              </a:ext>
            </a:extLst>
          </p:cNvPr>
          <p:cNvSpPr txBox="1">
            <a:spLocks noChangeArrowheads="1"/>
          </p:cNvSpPr>
          <p:nvPr/>
        </p:nvSpPr>
        <p:spPr bwMode="auto">
          <a:xfrm>
            <a:off x="495300" y="128588"/>
            <a:ext cx="8910638" cy="121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en-US" altLang="de-DE" sz="2400" b="1">
                <a:solidFill>
                  <a:srgbClr val="339BAF"/>
                </a:solidFill>
                <a:latin typeface="Helvetica LT Std Cond" pitchFamily="32" charset="0"/>
              </a:rPr>
              <a:t>Betreuungsschlüssel</a:t>
            </a:r>
          </a:p>
        </p:txBody>
      </p:sp>
      <p:sp>
        <p:nvSpPr>
          <p:cNvPr id="19463" name="Text Box 7">
            <a:extLst>
              <a:ext uri="{FF2B5EF4-FFF2-40B4-BE49-F238E27FC236}">
                <a16:creationId xmlns:a16="http://schemas.microsoft.com/office/drawing/2014/main" id="{95796DC6-E567-4177-999D-54C4227F5FC6}"/>
              </a:ext>
            </a:extLst>
          </p:cNvPr>
          <p:cNvSpPr txBox="1">
            <a:spLocks noChangeArrowheads="1"/>
          </p:cNvSpPr>
          <p:nvPr/>
        </p:nvSpPr>
        <p:spPr bwMode="auto">
          <a:xfrm>
            <a:off x="341313" y="1341438"/>
            <a:ext cx="9063037" cy="4751387"/>
          </a:xfrm>
          <a:prstGeom prst="rect">
            <a:avLst/>
          </a:prstGeom>
          <a:noFill/>
          <a:ln>
            <a:noFill/>
          </a:ln>
          <a:effectLst/>
        </p:spPr>
        <p:txBody>
          <a:bodyPr lIns="50760" tIns="50760" rIns="132120" bIns="50760"/>
          <a:lstStyle>
            <a:lvl1pPr marL="174625" indent="-174625">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000000"/>
                </a:solidFill>
                <a:latin typeface="HelveticaCondensed" pitchFamily="32" charset="0"/>
                <a:cs typeface="ヒラギノ角ゴ ProN W6" charset="0"/>
              </a:defRPr>
            </a:lvl1pPr>
            <a:lvl2pPr marL="180975" indent="-180975">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000000"/>
                </a:solidFill>
                <a:latin typeface="HelveticaCondensed" pitchFamily="32" charset="0"/>
                <a:cs typeface="ヒラギノ角ゴ ProN W6" charset="0"/>
              </a:defRPr>
            </a:lvl2pPr>
            <a:lvl3pP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000000"/>
                </a:solidFill>
                <a:latin typeface="HelveticaCondensed" pitchFamily="32" charset="0"/>
                <a:cs typeface="ヒラギノ角ゴ ProN W6" charset="0"/>
              </a:defRPr>
            </a:lvl3pPr>
            <a:lvl4pP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000000"/>
                </a:solidFill>
                <a:latin typeface="HelveticaCondensed" pitchFamily="32" charset="0"/>
                <a:cs typeface="ヒラギノ角ゴ ProN W6" charset="0"/>
              </a:defRPr>
            </a:lvl4pPr>
            <a:lvl5pP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000000"/>
                </a:solidFill>
                <a:latin typeface="HelveticaCondensed" pitchFamily="32" charset="0"/>
                <a:cs typeface="ヒラギノ角ゴ ProN W6"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000000"/>
                </a:solidFill>
                <a:latin typeface="HelveticaCondensed" pitchFamily="32" charset="0"/>
                <a:cs typeface="ヒラギノ角ゴ ProN W6"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000000"/>
                </a:solidFill>
                <a:latin typeface="HelveticaCondensed" pitchFamily="32" charset="0"/>
                <a:cs typeface="ヒラギノ角ゴ ProN W6"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000000"/>
                </a:solidFill>
                <a:latin typeface="HelveticaCondensed" pitchFamily="32" charset="0"/>
                <a:cs typeface="ヒラギノ角ゴ ProN W6"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defRPr>
                <a:solidFill>
                  <a:srgbClr val="000000"/>
                </a:solidFill>
                <a:latin typeface="HelveticaCondensed" pitchFamily="32" charset="0"/>
                <a:cs typeface="ヒラギノ角ゴ ProN W6" charset="0"/>
              </a:defRPr>
            </a:lvl9pPr>
          </a:lstStyle>
          <a:p>
            <a:pPr marL="0" lvl="1" indent="0" eaLnBrk="1" hangingPunct="1">
              <a:spcBef>
                <a:spcPts val="400"/>
              </a:spcBef>
              <a:buClr>
                <a:srgbClr val="339BAF"/>
              </a:buClr>
              <a:buSzPct val="85000"/>
              <a:buFont typeface="Times New Roman" panose="02020603050405020304" pitchFamily="18" charset="0"/>
              <a:buNone/>
              <a:defRPr/>
            </a:pPr>
            <a:endParaRPr lang="en-US" altLang="de-DE" dirty="0">
              <a:latin typeface="Helvetica LT Std Cond" pitchFamily="32" charset="0"/>
            </a:endParaRPr>
          </a:p>
          <a:p>
            <a:pPr marL="285750" indent="-285750">
              <a:buClr>
                <a:srgbClr val="000000"/>
              </a:buClr>
              <a:buSzPct val="100000"/>
              <a:buFont typeface="Arial" panose="020B0604020202020204" pitchFamily="34" charset="0"/>
              <a:buChar char="•"/>
              <a:defRPr/>
            </a:pPr>
            <a:r>
              <a:rPr lang="de-DE" dirty="0"/>
              <a:t>Ein*e Gruppenleiter*in kann höchstens für 8 Kinder </a:t>
            </a:r>
          </a:p>
          <a:p>
            <a:pPr marL="0" indent="0">
              <a:buClr>
                <a:srgbClr val="000000"/>
              </a:buClr>
              <a:buSzPct val="100000"/>
              <a:buFont typeface="Times New Roman" panose="02020603050405020304" pitchFamily="18" charset="0"/>
              <a:buNone/>
              <a:defRPr/>
            </a:pPr>
            <a:r>
              <a:rPr lang="de-DE" dirty="0"/>
              <a:t>	im Alter von 8 bis 14 Jahren gleichen Geschlechts die </a:t>
            </a:r>
          </a:p>
          <a:p>
            <a:pPr marL="0" indent="0">
              <a:buClr>
                <a:srgbClr val="000000"/>
              </a:buClr>
              <a:buSzPct val="100000"/>
              <a:buFont typeface="Times New Roman" panose="02020603050405020304" pitchFamily="18" charset="0"/>
              <a:buNone/>
              <a:defRPr/>
            </a:pPr>
            <a:r>
              <a:rPr lang="de-DE" dirty="0"/>
              <a:t>	Verantwortung und Aufsichtspflicht übernehmen. </a:t>
            </a:r>
          </a:p>
          <a:p>
            <a:pPr marL="285750" indent="-285750">
              <a:buClr>
                <a:srgbClr val="000000"/>
              </a:buClr>
              <a:buSzPct val="100000"/>
              <a:buFont typeface="Arial" panose="020B0604020202020204" pitchFamily="34" charset="0"/>
              <a:buChar char="•"/>
              <a:defRPr/>
            </a:pPr>
            <a:endParaRPr lang="de-DE" dirty="0"/>
          </a:p>
          <a:p>
            <a:pPr marL="285750" indent="-285750">
              <a:buClr>
                <a:srgbClr val="000000"/>
              </a:buClr>
              <a:buSzPct val="100000"/>
              <a:buFont typeface="Arial" panose="020B0604020202020204" pitchFamily="34" charset="0"/>
              <a:buChar char="•"/>
              <a:defRPr/>
            </a:pPr>
            <a:endParaRPr lang="de-DE" dirty="0"/>
          </a:p>
          <a:p>
            <a:pPr marL="285750" indent="-285750">
              <a:buClr>
                <a:srgbClr val="000000"/>
              </a:buClr>
              <a:buSzPct val="100000"/>
              <a:buFont typeface="Arial" panose="020B0604020202020204" pitchFamily="34" charset="0"/>
              <a:buChar char="•"/>
              <a:defRPr/>
            </a:pPr>
            <a:r>
              <a:rPr lang="de-DE" dirty="0"/>
              <a:t>Bei gemischten Gruppen (Mädchen und Buben) müssen dementsprechend Gruppenleiterinnen und Gruppenleiter mitfahren.</a:t>
            </a:r>
          </a:p>
          <a:p>
            <a:pPr marL="285750" indent="-285750">
              <a:buClr>
                <a:srgbClr val="000000"/>
              </a:buClr>
              <a:buSzPct val="100000"/>
              <a:buFont typeface="Arial" panose="020B0604020202020204" pitchFamily="34" charset="0"/>
              <a:buChar char="•"/>
              <a:defRPr/>
            </a:pPr>
            <a:endParaRPr lang="de-DE" dirty="0"/>
          </a:p>
          <a:p>
            <a:pPr marL="285750" indent="-285750">
              <a:buClr>
                <a:srgbClr val="000000"/>
              </a:buClr>
              <a:buSzPct val="100000"/>
              <a:buFont typeface="Arial" panose="020B0604020202020204" pitchFamily="34" charset="0"/>
              <a:buChar char="•"/>
              <a:defRPr/>
            </a:pPr>
            <a:endParaRPr lang="de-DE" dirty="0"/>
          </a:p>
          <a:p>
            <a:pPr marL="285750" indent="-285750">
              <a:buClr>
                <a:srgbClr val="000000"/>
              </a:buClr>
              <a:buSzPct val="100000"/>
              <a:buFont typeface="Arial" panose="020B0604020202020204" pitchFamily="34" charset="0"/>
              <a:buChar char="•"/>
              <a:defRPr/>
            </a:pPr>
            <a:r>
              <a:rPr lang="de-DE" dirty="0"/>
              <a:t>Nur Gruppenleiter*innen, die für die Betreuung der Kinder notwendig sind, zahlen nichts. Alle weiteren zahlen den gesamten Teilnehmer*innen-Beitrag. Pro Pfarre muss mindestens ein*e Gruppenleiter*in 18 Jahre alt sein, die anderen Gruppenleiter*in müssen mindestens 15 Jahre alt sein.</a:t>
            </a:r>
          </a:p>
          <a:p>
            <a:pPr marL="176213" eaLnBrk="1" hangingPunct="1">
              <a:spcBef>
                <a:spcPts val="400"/>
              </a:spcBef>
              <a:buSzPct val="100000"/>
              <a:defRPr/>
            </a:pPr>
            <a:endParaRPr lang="en-US" altLang="de-DE" dirty="0">
              <a:latin typeface="Helvetica LT Std Cond" pitchFamily="32" charset="0"/>
            </a:endParaRPr>
          </a:p>
          <a:p>
            <a:pPr marL="176213" eaLnBrk="1" hangingPunct="1">
              <a:spcBef>
                <a:spcPts val="400"/>
              </a:spcBef>
              <a:buSzPct val="100000"/>
              <a:defRPr/>
            </a:pPr>
            <a:endParaRPr lang="en-US" altLang="de-DE" dirty="0">
              <a:latin typeface="Helvetica LT Std Cond" pitchFamily="32" charset="0"/>
            </a:endParaRPr>
          </a:p>
        </p:txBody>
      </p:sp>
      <p:sp>
        <p:nvSpPr>
          <p:cNvPr id="49159" name="Rectangle 8">
            <a:extLst>
              <a:ext uri="{FF2B5EF4-FFF2-40B4-BE49-F238E27FC236}">
                <a16:creationId xmlns:a16="http://schemas.microsoft.com/office/drawing/2014/main" id="{114F4B9D-6158-4C9F-8097-AE048EE7AE34}"/>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pic>
        <p:nvPicPr>
          <p:cNvPr id="49160" name="Grafik 1">
            <a:extLst>
              <a:ext uri="{FF2B5EF4-FFF2-40B4-BE49-F238E27FC236}">
                <a16:creationId xmlns:a16="http://schemas.microsoft.com/office/drawing/2014/main" id="{F32FD961-D2F3-4534-8D42-4EE58283BF0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53150" y="139700"/>
            <a:ext cx="4194175"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1">
            <a:extLst>
              <a:ext uri="{FF2B5EF4-FFF2-40B4-BE49-F238E27FC236}">
                <a16:creationId xmlns:a16="http://schemas.microsoft.com/office/drawing/2014/main" id="{84661076-BB44-4168-8764-51AFB1A9DED3}"/>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075613" y="4727575"/>
            <a:ext cx="1800225" cy="1516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a:extLst>
              <a:ext uri="{FF2B5EF4-FFF2-40B4-BE49-F238E27FC236}">
                <a16:creationId xmlns:a16="http://schemas.microsoft.com/office/drawing/2014/main" id="{63DB60A8-3A3C-4906-A598-0FA9F13B8F7D}"/>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55C6B8C4-5599-4E19-9366-5DF72A6527A5}" type="slidenum">
              <a:rPr lang="en-US" altLang="de-DE" sz="1200">
                <a:solidFill>
                  <a:srgbClr val="FFFFFF"/>
                </a:solidFill>
                <a:ea typeface="MS PGothic" panose="020B0600070205080204" pitchFamily="34" charset="-128"/>
              </a:rPr>
              <a:pPr algn="ctr" eaLnBrk="1" hangingPunct="1">
                <a:spcBef>
                  <a:spcPct val="0"/>
                </a:spcBef>
                <a:buClrTx/>
                <a:buFontTx/>
                <a:buNone/>
              </a:pPr>
              <a:t>24</a:t>
            </a:fld>
            <a:endParaRPr lang="en-US" altLang="de-DE" sz="1200">
              <a:solidFill>
                <a:srgbClr val="FFFFFF"/>
              </a:solidFill>
              <a:ea typeface="MS PGothic" panose="020B0600070205080204" pitchFamily="34" charset="-128"/>
            </a:endParaRPr>
          </a:p>
        </p:txBody>
      </p:sp>
      <p:sp>
        <p:nvSpPr>
          <p:cNvPr id="51203" name="Rectangle 2">
            <a:extLst>
              <a:ext uri="{FF2B5EF4-FFF2-40B4-BE49-F238E27FC236}">
                <a16:creationId xmlns:a16="http://schemas.microsoft.com/office/drawing/2014/main" id="{F3180058-F406-49C9-8912-0B2D665D84B2}"/>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51204" name="Group 3">
            <a:extLst>
              <a:ext uri="{FF2B5EF4-FFF2-40B4-BE49-F238E27FC236}">
                <a16:creationId xmlns:a16="http://schemas.microsoft.com/office/drawing/2014/main" id="{930DF49A-66E9-4908-A47D-B82D47AD618F}"/>
              </a:ext>
            </a:extLst>
          </p:cNvPr>
          <p:cNvGrpSpPr>
            <a:grpSpLocks/>
          </p:cNvGrpSpPr>
          <p:nvPr/>
        </p:nvGrpSpPr>
        <p:grpSpPr bwMode="auto">
          <a:xfrm>
            <a:off x="212725" y="6300788"/>
            <a:ext cx="2319338" cy="504825"/>
            <a:chOff x="134" y="3969"/>
            <a:chExt cx="1461" cy="318"/>
          </a:xfrm>
        </p:grpSpPr>
        <p:sp>
          <p:nvSpPr>
            <p:cNvPr id="51210" name="Rectangle 4">
              <a:extLst>
                <a:ext uri="{FF2B5EF4-FFF2-40B4-BE49-F238E27FC236}">
                  <a16:creationId xmlns:a16="http://schemas.microsoft.com/office/drawing/2014/main" id="{4365CC22-9251-44BE-BDBD-F1FF31A812CA}"/>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51211" name="Picture 5">
              <a:extLst>
                <a:ext uri="{FF2B5EF4-FFF2-40B4-BE49-F238E27FC236}">
                  <a16:creationId xmlns:a16="http://schemas.microsoft.com/office/drawing/2014/main" id="{171DCAAD-6E2E-48CC-A297-C1DD7CAF77F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1205" name="Text Box 6">
            <a:extLst>
              <a:ext uri="{FF2B5EF4-FFF2-40B4-BE49-F238E27FC236}">
                <a16:creationId xmlns:a16="http://schemas.microsoft.com/office/drawing/2014/main" id="{0931F27B-0FC4-4269-AA77-76AB954A1596}"/>
              </a:ext>
            </a:extLst>
          </p:cNvPr>
          <p:cNvSpPr txBox="1">
            <a:spLocks noChangeArrowheads="1"/>
          </p:cNvSpPr>
          <p:nvPr/>
        </p:nvSpPr>
        <p:spPr bwMode="auto">
          <a:xfrm>
            <a:off x="442913" y="52388"/>
            <a:ext cx="8910637" cy="121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en-US" altLang="de-DE" sz="3200" b="1">
                <a:solidFill>
                  <a:srgbClr val="339BAF"/>
                </a:solidFill>
                <a:latin typeface="Helvetica LT Std Cond" pitchFamily="32" charset="0"/>
              </a:rPr>
              <a:t>Anmeldung – anmeldung.kaleidio.at</a:t>
            </a:r>
          </a:p>
        </p:txBody>
      </p:sp>
      <p:sp>
        <p:nvSpPr>
          <p:cNvPr id="51206" name="Rectangle 7">
            <a:extLst>
              <a:ext uri="{FF2B5EF4-FFF2-40B4-BE49-F238E27FC236}">
                <a16:creationId xmlns:a16="http://schemas.microsoft.com/office/drawing/2014/main" id="{5445ACC4-A7D8-4323-AECD-9ED7BBBD3E20}"/>
              </a:ext>
            </a:extLst>
          </p:cNvPr>
          <p:cNvSpPr>
            <a:spLocks noChangeArrowheads="1"/>
          </p:cNvSpPr>
          <p:nvPr/>
        </p:nvSpPr>
        <p:spPr bwMode="auto">
          <a:xfrm>
            <a:off x="34925" y="4127500"/>
            <a:ext cx="1112838" cy="73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742950" indent="-282575">
              <a:spcBef>
                <a:spcPts val="4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endParaRPr lang="en-US" altLang="de-DE" sz="2400">
              <a:ea typeface="MS PGothic" panose="020B0600070205080204" pitchFamily="34" charset="-128"/>
            </a:endParaRPr>
          </a:p>
          <a:p>
            <a:pPr eaLnBrk="1" hangingPunct="1">
              <a:spcBef>
                <a:spcPct val="0"/>
              </a:spcBef>
              <a:buClrTx/>
              <a:buFontTx/>
              <a:buNone/>
            </a:pPr>
            <a:r>
              <a:rPr lang="en-US" altLang="de-DE" sz="2400">
                <a:ea typeface="MS PGothic" panose="020B0600070205080204" pitchFamily="34" charset="-128"/>
              </a:rPr>
              <a:t> </a:t>
            </a:r>
          </a:p>
        </p:txBody>
      </p:sp>
      <p:sp>
        <p:nvSpPr>
          <p:cNvPr id="51207" name="Text Box 8">
            <a:extLst>
              <a:ext uri="{FF2B5EF4-FFF2-40B4-BE49-F238E27FC236}">
                <a16:creationId xmlns:a16="http://schemas.microsoft.com/office/drawing/2014/main" id="{DB7F7164-C48A-429A-AFE2-ABBED62B77DE}"/>
              </a:ext>
            </a:extLst>
          </p:cNvPr>
          <p:cNvSpPr txBox="1">
            <a:spLocks noChangeArrowheads="1"/>
          </p:cNvSpPr>
          <p:nvPr/>
        </p:nvSpPr>
        <p:spPr bwMode="auto">
          <a:xfrm>
            <a:off x="-184150" y="1125538"/>
            <a:ext cx="9567863" cy="6272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lstStyle>
            <a:lvl1pPr marL="342900" indent="-342900">
              <a:spcBef>
                <a:spcPts val="400"/>
              </a:spcBef>
              <a:buClr>
                <a:srgbClr val="000000"/>
              </a:buClr>
              <a:buSzPct val="100000"/>
              <a:buFont typeface="Times New Roman" panose="02020603050405020304" pitchFamily="18" charset="0"/>
              <a:tabLst>
                <a:tab pos="976313"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 pos="9510713" algn="l"/>
                <a:tab pos="9959975" algn="l"/>
              </a:tabLst>
              <a:defRPr>
                <a:solidFill>
                  <a:srgbClr val="000000"/>
                </a:solidFill>
                <a:latin typeface="Helvetica Condensed Medium" charset="0"/>
                <a:cs typeface="ヒラギノ角ゴ ProN W6" charset="0"/>
              </a:defRPr>
            </a:lvl1pPr>
            <a:lvl2pPr marL="530225" indent="-301625">
              <a:spcBef>
                <a:spcPts val="400"/>
              </a:spcBef>
              <a:buClr>
                <a:srgbClr val="000000"/>
              </a:buClr>
              <a:buSzPct val="100000"/>
              <a:buFont typeface="Times New Roman" panose="02020603050405020304" pitchFamily="18" charset="0"/>
              <a:tabLst>
                <a:tab pos="976313"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 pos="9510713" algn="l"/>
                <a:tab pos="9959975" algn="l"/>
              </a:tabLst>
              <a:defRPr sz="1600">
                <a:solidFill>
                  <a:srgbClr val="000000"/>
                </a:solidFill>
                <a:latin typeface="Helvetica Condensed Medium" charset="0"/>
                <a:cs typeface="ヒラギノ角ゴ ProN W6" charset="0"/>
              </a:defRPr>
            </a:lvl2pPr>
            <a:lvl3pPr marL="976313" indent="-263525">
              <a:spcBef>
                <a:spcPts val="300"/>
              </a:spcBef>
              <a:buClr>
                <a:srgbClr val="000000"/>
              </a:buClr>
              <a:buSzPct val="100000"/>
              <a:buFont typeface="Times New Roman" panose="02020603050405020304" pitchFamily="18" charset="0"/>
              <a:tabLst>
                <a:tab pos="976313"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 pos="9510713" algn="l"/>
                <a:tab pos="9959975"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976313"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 pos="9510713" algn="l"/>
                <a:tab pos="9959975"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976313"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 pos="9510713" algn="l"/>
                <a:tab pos="9959975"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76313"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 pos="9510713" algn="l"/>
                <a:tab pos="9959975"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76313"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 pos="9510713" algn="l"/>
                <a:tab pos="9959975"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76313"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 pos="9510713" algn="l"/>
                <a:tab pos="9959975"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76313"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 pos="9510713" algn="l"/>
                <a:tab pos="9959975" algn="l"/>
              </a:tabLst>
              <a:defRPr sz="2000">
                <a:solidFill>
                  <a:srgbClr val="000000"/>
                </a:solidFill>
                <a:latin typeface="Helvetica Condensed Medium" charset="0"/>
                <a:cs typeface="ヒラギノ角ゴ ProN W6" charset="0"/>
              </a:defRPr>
            </a:lvl9pPr>
          </a:lstStyle>
          <a:p>
            <a:pPr lvl="2" eaLnBrk="1" hangingPunct="1">
              <a:buClrTx/>
              <a:buFontTx/>
              <a:buNone/>
            </a:pPr>
            <a:r>
              <a:rPr lang="de-DE" altLang="de-DE" sz="2400" dirty="0">
                <a:latin typeface="HelveticaCondensed" pitchFamily="32" charset="0"/>
              </a:rPr>
              <a:t>Schritt 1: Bis 31.01.2022 müssen die Zahlen eurer Gruppen im </a:t>
            </a:r>
            <a:r>
              <a:rPr lang="de-DE" altLang="de-DE" sz="2400" dirty="0" err="1">
                <a:latin typeface="HelveticaCondensed" pitchFamily="32" charset="0"/>
              </a:rPr>
              <a:t>Anmeltetool</a:t>
            </a:r>
            <a:r>
              <a:rPr lang="de-DE" altLang="de-DE" sz="2400" dirty="0">
                <a:latin typeface="HelveticaCondensed" pitchFamily="32" charset="0"/>
              </a:rPr>
              <a:t> eingetragen und die Anzahlung (75 € pro Kind) eingezahlt sein. </a:t>
            </a:r>
          </a:p>
          <a:p>
            <a:pPr lvl="2" eaLnBrk="1" hangingPunct="1">
              <a:buClrTx/>
              <a:buFontTx/>
              <a:buNone/>
            </a:pPr>
            <a:endParaRPr lang="de-DE" altLang="de-DE" sz="2400" dirty="0">
              <a:latin typeface="HelveticaCondensed" pitchFamily="32" charset="0"/>
            </a:endParaRPr>
          </a:p>
          <a:p>
            <a:pPr lvl="2" eaLnBrk="1" hangingPunct="1">
              <a:buClrTx/>
              <a:buFontTx/>
              <a:buNone/>
            </a:pPr>
            <a:r>
              <a:rPr lang="de-DE" altLang="de-DE" sz="2400" dirty="0">
                <a:latin typeface="HelveticaCondensed" pitchFamily="32" charset="0"/>
              </a:rPr>
              <a:t>Schritt 2: Die Pfarrverantwortlichen tragen Namen, Geburtsdatum und Geschlecht der Kinder und Begleitpersonen im Anmelde-Tool bis zum 1.3.2022 ein! </a:t>
            </a:r>
          </a:p>
          <a:p>
            <a:pPr lvl="2" eaLnBrk="1" hangingPunct="1">
              <a:buClrTx/>
              <a:buFontTx/>
              <a:buNone/>
            </a:pPr>
            <a:endParaRPr lang="de-DE" altLang="de-DE" sz="2400" dirty="0">
              <a:latin typeface="HelveticaCondensed" pitchFamily="32" charset="0"/>
            </a:endParaRPr>
          </a:p>
          <a:p>
            <a:pPr lvl="2" eaLnBrk="1" hangingPunct="1">
              <a:buClrTx/>
              <a:buFontTx/>
              <a:buNone/>
            </a:pPr>
            <a:r>
              <a:rPr lang="de-DE" altLang="de-DE" sz="2400" dirty="0">
                <a:latin typeface="HelveticaCondensed" pitchFamily="32" charset="0"/>
              </a:rPr>
              <a:t>Schritt 3: Im letzten Schritt, müssen dann, bis 1.4.2022, die genauen Daten der Kinder und Begleitpersonen von den Erziehungsberechtigten über einen Link auf der Homepage eingetragen werden. </a:t>
            </a:r>
            <a:endParaRPr lang="en-US" altLang="de-DE" sz="2400" dirty="0">
              <a:latin typeface="HelveticaCondensed" pitchFamily="32" charset="0"/>
            </a:endParaRPr>
          </a:p>
        </p:txBody>
      </p:sp>
      <p:sp>
        <p:nvSpPr>
          <p:cNvPr id="51208" name="Rectangle 9">
            <a:extLst>
              <a:ext uri="{FF2B5EF4-FFF2-40B4-BE49-F238E27FC236}">
                <a16:creationId xmlns:a16="http://schemas.microsoft.com/office/drawing/2014/main" id="{8715D0D4-A9E6-463D-9318-5A6A29BE219D}"/>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pic>
        <p:nvPicPr>
          <p:cNvPr id="51209" name="Picture 1">
            <a:extLst>
              <a:ext uri="{FF2B5EF4-FFF2-40B4-BE49-F238E27FC236}">
                <a16:creationId xmlns:a16="http://schemas.microsoft.com/office/drawing/2014/main" id="{B6DD30F0-AFDF-40E9-B00D-17406B0BF92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974013" y="1906588"/>
            <a:ext cx="1800225" cy="1516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1">
            <a:extLst>
              <a:ext uri="{FF2B5EF4-FFF2-40B4-BE49-F238E27FC236}">
                <a16:creationId xmlns:a16="http://schemas.microsoft.com/office/drawing/2014/main" id="{6AAE3545-CD74-4416-9963-64946130BD7E}"/>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EDE3A9FD-9CE1-495A-BDFE-B4A5ED0F8775}" type="slidenum">
              <a:rPr lang="en-US" altLang="de-DE" sz="1200">
                <a:solidFill>
                  <a:srgbClr val="FFFFFF"/>
                </a:solidFill>
                <a:ea typeface="MS PGothic" panose="020B0600070205080204" pitchFamily="34" charset="-128"/>
              </a:rPr>
              <a:pPr algn="ctr" eaLnBrk="1" hangingPunct="1">
                <a:spcBef>
                  <a:spcPct val="0"/>
                </a:spcBef>
                <a:buClrTx/>
                <a:buFontTx/>
                <a:buNone/>
              </a:pPr>
              <a:t>25</a:t>
            </a:fld>
            <a:endParaRPr lang="en-US" altLang="de-DE" sz="1200">
              <a:solidFill>
                <a:srgbClr val="FFFFFF"/>
              </a:solidFill>
              <a:ea typeface="MS PGothic" panose="020B0600070205080204" pitchFamily="34" charset="-128"/>
            </a:endParaRPr>
          </a:p>
        </p:txBody>
      </p:sp>
      <p:sp>
        <p:nvSpPr>
          <p:cNvPr id="53251" name="Rectangle 2">
            <a:extLst>
              <a:ext uri="{FF2B5EF4-FFF2-40B4-BE49-F238E27FC236}">
                <a16:creationId xmlns:a16="http://schemas.microsoft.com/office/drawing/2014/main" id="{B902CF6A-E91B-41B4-9521-9DDE6241F072}"/>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53252" name="Group 3">
            <a:extLst>
              <a:ext uri="{FF2B5EF4-FFF2-40B4-BE49-F238E27FC236}">
                <a16:creationId xmlns:a16="http://schemas.microsoft.com/office/drawing/2014/main" id="{C2AE070A-3F8E-45EA-9063-424EC623964A}"/>
              </a:ext>
            </a:extLst>
          </p:cNvPr>
          <p:cNvGrpSpPr>
            <a:grpSpLocks/>
          </p:cNvGrpSpPr>
          <p:nvPr/>
        </p:nvGrpSpPr>
        <p:grpSpPr bwMode="auto">
          <a:xfrm>
            <a:off x="212725" y="6300788"/>
            <a:ext cx="2319338" cy="504825"/>
            <a:chOff x="134" y="3969"/>
            <a:chExt cx="1461" cy="318"/>
          </a:xfrm>
        </p:grpSpPr>
        <p:sp>
          <p:nvSpPr>
            <p:cNvPr id="53257" name="Rectangle 4">
              <a:extLst>
                <a:ext uri="{FF2B5EF4-FFF2-40B4-BE49-F238E27FC236}">
                  <a16:creationId xmlns:a16="http://schemas.microsoft.com/office/drawing/2014/main" id="{8AD5D3AE-F539-4878-B64B-D4A6966F400C}"/>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53258" name="Picture 5">
              <a:extLst>
                <a:ext uri="{FF2B5EF4-FFF2-40B4-BE49-F238E27FC236}">
                  <a16:creationId xmlns:a16="http://schemas.microsoft.com/office/drawing/2014/main" id="{5825C2F4-B755-4CCC-BC4D-6FD0F41C524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3253" name="Text Box 6">
            <a:extLst>
              <a:ext uri="{FF2B5EF4-FFF2-40B4-BE49-F238E27FC236}">
                <a16:creationId xmlns:a16="http://schemas.microsoft.com/office/drawing/2014/main" id="{97E2A909-9E84-4014-A50F-A83B7245A674}"/>
              </a:ext>
            </a:extLst>
          </p:cNvPr>
          <p:cNvSpPr txBox="1">
            <a:spLocks noChangeArrowheads="1"/>
          </p:cNvSpPr>
          <p:nvPr/>
        </p:nvSpPr>
        <p:spPr bwMode="auto">
          <a:xfrm>
            <a:off x="495300" y="128588"/>
            <a:ext cx="8910638" cy="99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en-US" altLang="de-DE" sz="3200" b="1">
                <a:solidFill>
                  <a:srgbClr val="339BAF"/>
                </a:solidFill>
                <a:latin typeface="Helvetica LT Std Cond" pitchFamily="32" charset="0"/>
              </a:rPr>
              <a:t>www.kaleidio.at</a:t>
            </a:r>
          </a:p>
        </p:txBody>
      </p:sp>
      <p:sp>
        <p:nvSpPr>
          <p:cNvPr id="53254" name="Rectangle 7">
            <a:extLst>
              <a:ext uri="{FF2B5EF4-FFF2-40B4-BE49-F238E27FC236}">
                <a16:creationId xmlns:a16="http://schemas.microsoft.com/office/drawing/2014/main" id="{D66D8333-11F2-4ACE-A05B-3B42754D9233}"/>
              </a:ext>
            </a:extLst>
          </p:cNvPr>
          <p:cNvSpPr>
            <a:spLocks noChangeArrowheads="1"/>
          </p:cNvSpPr>
          <p:nvPr/>
        </p:nvSpPr>
        <p:spPr bwMode="auto">
          <a:xfrm>
            <a:off x="34925" y="4127500"/>
            <a:ext cx="1112838" cy="73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742950" indent="-282575">
              <a:spcBef>
                <a:spcPts val="4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endParaRPr lang="en-US" altLang="de-DE" sz="2400">
              <a:ea typeface="MS PGothic" panose="020B0600070205080204" pitchFamily="34" charset="-128"/>
            </a:endParaRPr>
          </a:p>
          <a:p>
            <a:pPr eaLnBrk="1" hangingPunct="1">
              <a:spcBef>
                <a:spcPct val="0"/>
              </a:spcBef>
              <a:buClrTx/>
              <a:buFontTx/>
              <a:buNone/>
            </a:pPr>
            <a:r>
              <a:rPr lang="en-US" altLang="de-DE" sz="2400">
                <a:ea typeface="MS PGothic" panose="020B0600070205080204" pitchFamily="34" charset="-128"/>
              </a:rPr>
              <a:t> </a:t>
            </a:r>
          </a:p>
        </p:txBody>
      </p:sp>
      <p:sp>
        <p:nvSpPr>
          <p:cNvPr id="53255" name="Rectangle 8">
            <a:extLst>
              <a:ext uri="{FF2B5EF4-FFF2-40B4-BE49-F238E27FC236}">
                <a16:creationId xmlns:a16="http://schemas.microsoft.com/office/drawing/2014/main" id="{7B9B42DB-5CC3-48E1-BB82-729117BF9E8C}"/>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pic>
        <p:nvPicPr>
          <p:cNvPr id="53256" name="Grafik 1">
            <a:extLst>
              <a:ext uri="{FF2B5EF4-FFF2-40B4-BE49-F238E27FC236}">
                <a16:creationId xmlns:a16="http://schemas.microsoft.com/office/drawing/2014/main" id="{100E8356-9911-4DB0-B188-AD900981A68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2638" y="1125538"/>
            <a:ext cx="8621712"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a:extLst>
              <a:ext uri="{FF2B5EF4-FFF2-40B4-BE49-F238E27FC236}">
                <a16:creationId xmlns:a16="http://schemas.microsoft.com/office/drawing/2014/main" id="{B628C691-A043-436C-8BC9-A37531703C6B}"/>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52A19559-6E84-4800-9F50-C6339DDFC4D7}" type="slidenum">
              <a:rPr lang="en-US" altLang="de-DE" sz="1200">
                <a:solidFill>
                  <a:srgbClr val="FFFFFF"/>
                </a:solidFill>
                <a:ea typeface="MS PGothic" panose="020B0600070205080204" pitchFamily="34" charset="-128"/>
              </a:rPr>
              <a:pPr algn="ctr" eaLnBrk="1" hangingPunct="1">
                <a:spcBef>
                  <a:spcPct val="0"/>
                </a:spcBef>
                <a:buClrTx/>
                <a:buFontTx/>
                <a:buNone/>
              </a:pPr>
              <a:t>26</a:t>
            </a:fld>
            <a:endParaRPr lang="en-US" altLang="de-DE" sz="1200">
              <a:solidFill>
                <a:srgbClr val="FFFFFF"/>
              </a:solidFill>
              <a:ea typeface="MS PGothic" panose="020B0600070205080204" pitchFamily="34" charset="-128"/>
            </a:endParaRPr>
          </a:p>
        </p:txBody>
      </p:sp>
      <p:sp>
        <p:nvSpPr>
          <p:cNvPr id="55299" name="Rectangle 2">
            <a:extLst>
              <a:ext uri="{FF2B5EF4-FFF2-40B4-BE49-F238E27FC236}">
                <a16:creationId xmlns:a16="http://schemas.microsoft.com/office/drawing/2014/main" id="{D45A6B06-F425-499E-9911-BCAF5ED2520A}"/>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55300" name="Group 3">
            <a:extLst>
              <a:ext uri="{FF2B5EF4-FFF2-40B4-BE49-F238E27FC236}">
                <a16:creationId xmlns:a16="http://schemas.microsoft.com/office/drawing/2014/main" id="{7F2891C1-0763-4597-8125-AE7399A13F40}"/>
              </a:ext>
            </a:extLst>
          </p:cNvPr>
          <p:cNvGrpSpPr>
            <a:grpSpLocks/>
          </p:cNvGrpSpPr>
          <p:nvPr/>
        </p:nvGrpSpPr>
        <p:grpSpPr bwMode="auto">
          <a:xfrm>
            <a:off x="212725" y="6300788"/>
            <a:ext cx="2319338" cy="504825"/>
            <a:chOff x="134" y="3969"/>
            <a:chExt cx="1461" cy="318"/>
          </a:xfrm>
        </p:grpSpPr>
        <p:sp>
          <p:nvSpPr>
            <p:cNvPr id="55305" name="Rectangle 4">
              <a:extLst>
                <a:ext uri="{FF2B5EF4-FFF2-40B4-BE49-F238E27FC236}">
                  <a16:creationId xmlns:a16="http://schemas.microsoft.com/office/drawing/2014/main" id="{4FED351C-4D46-46C2-8BBC-651E4A1AD59B}"/>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55306" name="Picture 5">
              <a:extLst>
                <a:ext uri="{FF2B5EF4-FFF2-40B4-BE49-F238E27FC236}">
                  <a16:creationId xmlns:a16="http://schemas.microsoft.com/office/drawing/2014/main" id="{A9DD1CBE-D166-4E7E-AFF1-8F44560FD6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5301" name="Text Box 6">
            <a:extLst>
              <a:ext uri="{FF2B5EF4-FFF2-40B4-BE49-F238E27FC236}">
                <a16:creationId xmlns:a16="http://schemas.microsoft.com/office/drawing/2014/main" id="{D178B1C1-0168-4DC7-B495-4702C040B7F9}"/>
              </a:ext>
            </a:extLst>
          </p:cNvPr>
          <p:cNvSpPr txBox="1">
            <a:spLocks noChangeArrowheads="1"/>
          </p:cNvSpPr>
          <p:nvPr/>
        </p:nvSpPr>
        <p:spPr bwMode="auto">
          <a:xfrm>
            <a:off x="495300" y="128588"/>
            <a:ext cx="8910638" cy="99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en-US" altLang="de-DE" sz="3200" b="1">
                <a:solidFill>
                  <a:srgbClr val="339BAF"/>
                </a:solidFill>
                <a:latin typeface="Helvetica LT Std Cond" pitchFamily="32" charset="0"/>
              </a:rPr>
              <a:t>Social Media</a:t>
            </a:r>
          </a:p>
        </p:txBody>
      </p:sp>
      <p:sp>
        <p:nvSpPr>
          <p:cNvPr id="55302" name="Rectangle 7">
            <a:extLst>
              <a:ext uri="{FF2B5EF4-FFF2-40B4-BE49-F238E27FC236}">
                <a16:creationId xmlns:a16="http://schemas.microsoft.com/office/drawing/2014/main" id="{88AF154C-011E-4292-997A-BA0772C0F348}"/>
              </a:ext>
            </a:extLst>
          </p:cNvPr>
          <p:cNvSpPr>
            <a:spLocks noChangeArrowheads="1"/>
          </p:cNvSpPr>
          <p:nvPr/>
        </p:nvSpPr>
        <p:spPr bwMode="auto">
          <a:xfrm>
            <a:off x="34925" y="4127500"/>
            <a:ext cx="1112838" cy="73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742950" indent="-282575">
              <a:spcBef>
                <a:spcPts val="4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endParaRPr lang="en-US" altLang="de-DE" sz="2400">
              <a:ea typeface="MS PGothic" panose="020B0600070205080204" pitchFamily="34" charset="-128"/>
            </a:endParaRPr>
          </a:p>
          <a:p>
            <a:pPr eaLnBrk="1" hangingPunct="1">
              <a:spcBef>
                <a:spcPct val="0"/>
              </a:spcBef>
              <a:buClrTx/>
              <a:buFontTx/>
              <a:buNone/>
            </a:pPr>
            <a:r>
              <a:rPr lang="en-US" altLang="de-DE" sz="2400">
                <a:ea typeface="MS PGothic" panose="020B0600070205080204" pitchFamily="34" charset="-128"/>
              </a:rPr>
              <a:t> </a:t>
            </a:r>
          </a:p>
        </p:txBody>
      </p:sp>
      <p:sp>
        <p:nvSpPr>
          <p:cNvPr id="55303" name="Rectangle 8">
            <a:extLst>
              <a:ext uri="{FF2B5EF4-FFF2-40B4-BE49-F238E27FC236}">
                <a16:creationId xmlns:a16="http://schemas.microsoft.com/office/drawing/2014/main" id="{C4B49929-1A73-434D-9BC8-BE21E32E904F}"/>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pic>
        <p:nvPicPr>
          <p:cNvPr id="55304" name="Picture 9">
            <a:extLst>
              <a:ext uri="{FF2B5EF4-FFF2-40B4-BE49-F238E27FC236}">
                <a16:creationId xmlns:a16="http://schemas.microsoft.com/office/drawing/2014/main" id="{1EDEBE21-F222-4225-8BF5-ED7C1F391B3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63825" y="1152525"/>
            <a:ext cx="4679950" cy="4679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1">
            <a:extLst>
              <a:ext uri="{FF2B5EF4-FFF2-40B4-BE49-F238E27FC236}">
                <a16:creationId xmlns:a16="http://schemas.microsoft.com/office/drawing/2014/main" id="{A8311160-C05D-45D8-B32C-115747DEA8D9}"/>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3CAEA0B8-3C54-4545-9C2D-4CD9E13F4BBE}" type="slidenum">
              <a:rPr lang="en-US" altLang="de-DE" sz="1200">
                <a:solidFill>
                  <a:srgbClr val="FFFFFF"/>
                </a:solidFill>
                <a:ea typeface="MS PGothic" panose="020B0600070205080204" pitchFamily="34" charset="-128"/>
              </a:rPr>
              <a:pPr algn="ctr" eaLnBrk="1" hangingPunct="1">
                <a:spcBef>
                  <a:spcPct val="0"/>
                </a:spcBef>
                <a:buClrTx/>
                <a:buFontTx/>
                <a:buNone/>
              </a:pPr>
              <a:t>3</a:t>
            </a:fld>
            <a:endParaRPr lang="en-US" altLang="de-DE" sz="1200">
              <a:solidFill>
                <a:srgbClr val="FFFFFF"/>
              </a:solidFill>
              <a:ea typeface="MS PGothic" panose="020B0600070205080204" pitchFamily="34" charset="-128"/>
            </a:endParaRPr>
          </a:p>
        </p:txBody>
      </p:sp>
      <p:sp>
        <p:nvSpPr>
          <p:cNvPr id="8195" name="Rectangle 2">
            <a:extLst>
              <a:ext uri="{FF2B5EF4-FFF2-40B4-BE49-F238E27FC236}">
                <a16:creationId xmlns:a16="http://schemas.microsoft.com/office/drawing/2014/main" id="{B242303F-7757-4479-97EE-848675065430}"/>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8196" name="Group 3">
            <a:extLst>
              <a:ext uri="{FF2B5EF4-FFF2-40B4-BE49-F238E27FC236}">
                <a16:creationId xmlns:a16="http://schemas.microsoft.com/office/drawing/2014/main" id="{57AB8004-01B7-424A-BFC7-6BF82994641F}"/>
              </a:ext>
            </a:extLst>
          </p:cNvPr>
          <p:cNvGrpSpPr>
            <a:grpSpLocks/>
          </p:cNvGrpSpPr>
          <p:nvPr/>
        </p:nvGrpSpPr>
        <p:grpSpPr bwMode="auto">
          <a:xfrm>
            <a:off x="212725" y="6300788"/>
            <a:ext cx="2319338" cy="504825"/>
            <a:chOff x="134" y="3969"/>
            <a:chExt cx="1461" cy="318"/>
          </a:xfrm>
        </p:grpSpPr>
        <p:sp>
          <p:nvSpPr>
            <p:cNvPr id="8205" name="Rectangle 4">
              <a:extLst>
                <a:ext uri="{FF2B5EF4-FFF2-40B4-BE49-F238E27FC236}">
                  <a16:creationId xmlns:a16="http://schemas.microsoft.com/office/drawing/2014/main" id="{801FF1E2-28BC-4966-A5D9-C8B5501A5526}"/>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8206" name="Picture 5">
              <a:extLst>
                <a:ext uri="{FF2B5EF4-FFF2-40B4-BE49-F238E27FC236}">
                  <a16:creationId xmlns:a16="http://schemas.microsoft.com/office/drawing/2014/main" id="{C163B9E0-9DD7-46CF-85F7-47C3EFD8FE7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197" name="Rectangle 6">
            <a:extLst>
              <a:ext uri="{FF2B5EF4-FFF2-40B4-BE49-F238E27FC236}">
                <a16:creationId xmlns:a16="http://schemas.microsoft.com/office/drawing/2014/main" id="{C8E1E2CE-409B-4F51-A370-F2E936E8F1B0}"/>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sp>
        <p:nvSpPr>
          <p:cNvPr id="8198" name="Text Box 7">
            <a:extLst>
              <a:ext uri="{FF2B5EF4-FFF2-40B4-BE49-F238E27FC236}">
                <a16:creationId xmlns:a16="http://schemas.microsoft.com/office/drawing/2014/main" id="{400CBF13-3E6B-41C9-B927-AFB6BAA8FF39}"/>
              </a:ext>
            </a:extLst>
          </p:cNvPr>
          <p:cNvSpPr txBox="1">
            <a:spLocks noChangeArrowheads="1"/>
          </p:cNvSpPr>
          <p:nvPr/>
        </p:nvSpPr>
        <p:spPr bwMode="auto">
          <a:xfrm>
            <a:off x="-660400" y="193675"/>
            <a:ext cx="8910638" cy="121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4400" b="1" dirty="0" err="1">
                <a:solidFill>
                  <a:srgbClr val="339BAF"/>
                </a:solidFill>
                <a:latin typeface="Helvetica LT Std Cond" pitchFamily="32" charset="0"/>
              </a:rPr>
              <a:t>Inhalt</a:t>
            </a:r>
            <a:r>
              <a:rPr lang="en-US" altLang="de-DE" sz="4400" b="1" dirty="0">
                <a:solidFill>
                  <a:srgbClr val="339BAF"/>
                </a:solidFill>
                <a:latin typeface="Helvetica LT Std Cond" pitchFamily="32" charset="0"/>
              </a:rPr>
              <a:t> der </a:t>
            </a:r>
            <a:r>
              <a:rPr lang="en-US" altLang="de-DE" sz="4400" b="1" dirty="0" err="1">
                <a:solidFill>
                  <a:srgbClr val="339BAF"/>
                </a:solidFill>
                <a:latin typeface="Helvetica LT Std Cond" pitchFamily="32" charset="0"/>
              </a:rPr>
              <a:t>Präsentation</a:t>
            </a:r>
            <a:endParaRPr lang="en-US" altLang="de-DE" sz="4400" b="1" dirty="0">
              <a:solidFill>
                <a:srgbClr val="339BAF"/>
              </a:solidFill>
              <a:latin typeface="Helvetica LT Std Cond" pitchFamily="32" charset="0"/>
            </a:endParaRPr>
          </a:p>
        </p:txBody>
      </p:sp>
      <p:pic>
        <p:nvPicPr>
          <p:cNvPr id="8199" name="Picture 9">
            <a:extLst>
              <a:ext uri="{FF2B5EF4-FFF2-40B4-BE49-F238E27FC236}">
                <a16:creationId xmlns:a16="http://schemas.microsoft.com/office/drawing/2014/main" id="{BB5288AF-7B1D-4AED-BF02-41FD1DCDFD3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364538" y="333375"/>
            <a:ext cx="1439862" cy="1212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Rectangle 8">
            <a:extLst>
              <a:ext uri="{FF2B5EF4-FFF2-40B4-BE49-F238E27FC236}">
                <a16:creationId xmlns:a16="http://schemas.microsoft.com/office/drawing/2014/main" id="{C8E96123-1A0B-459B-99C3-58CF7F0D3322}"/>
              </a:ext>
            </a:extLst>
          </p:cNvPr>
          <p:cNvSpPr>
            <a:spLocks noChangeArrowheads="1"/>
          </p:cNvSpPr>
          <p:nvPr/>
        </p:nvSpPr>
        <p:spPr bwMode="auto">
          <a:xfrm>
            <a:off x="301625" y="1423988"/>
            <a:ext cx="4000500" cy="4965700"/>
          </a:xfrm>
          <a:prstGeom prst="rect">
            <a:avLst/>
          </a:prstGeom>
          <a:noFill/>
          <a:ln>
            <a:noFill/>
          </a:ln>
          <a:effectLst/>
        </p:spPr>
        <p:txBody>
          <a:bodyPr lIns="0" tIns="0" rIns="40680" bIns="0"/>
          <a:lstStyle>
            <a:lvl1pPr marL="3810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1pPr>
            <a:lvl2pPr marL="673100" indent="-176213">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2pPr>
            <a:lvl3pPr>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3pPr>
            <a:lvl4pPr>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4pPr>
            <a:lvl5pPr>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9pPr>
          </a:lstStyle>
          <a:p>
            <a:pPr marL="36513" eaLnBrk="1" hangingPunct="1">
              <a:spcBef>
                <a:spcPts val="438"/>
              </a:spcBef>
              <a:buClr>
                <a:srgbClr val="339BAF"/>
              </a:buClr>
              <a:buSzPct val="100000"/>
              <a:buFont typeface="Times New Roman" panose="02020603050405020304" pitchFamily="18" charset="0"/>
              <a:buNone/>
              <a:defRPr/>
            </a:pPr>
            <a:endParaRPr lang="en-US" altLang="de-DE" dirty="0">
              <a:latin typeface="Helvetica Condensed Medium" charset="0"/>
              <a:ea typeface="MS PGothic" panose="020B0600070205080204" pitchFamily="34" charset="-128"/>
            </a:endParaRPr>
          </a:p>
          <a:p>
            <a:pPr marL="36513" eaLnBrk="1" hangingPunct="1">
              <a:spcBef>
                <a:spcPts val="438"/>
              </a:spcBef>
              <a:buClr>
                <a:srgbClr val="339BAF"/>
              </a:buClr>
              <a:buSzPct val="100000"/>
              <a:buFont typeface="Times New Roman" panose="02020603050405020304" pitchFamily="18" charset="0"/>
              <a:buNone/>
              <a:defRPr/>
            </a:pPr>
            <a:r>
              <a:rPr lang="en-US" altLang="de-DE" b="1" dirty="0" err="1">
                <a:latin typeface="Helvetica Condensed Medium" charset="0"/>
                <a:ea typeface="MS PGothic" panose="020B0600070205080204" pitchFamily="34" charset="-128"/>
              </a:rPr>
              <a:t>Rahmenbedingungen</a:t>
            </a:r>
            <a:endParaRPr lang="en-US" altLang="de-DE" b="1" dirty="0">
              <a:latin typeface="Helvetica Condensed Medium" charset="0"/>
              <a:ea typeface="MS PGothic" panose="020B0600070205080204" pitchFamily="34" charset="-128"/>
            </a:endParaRPr>
          </a:p>
          <a:p>
            <a:pPr marL="322263" indent="-285750" eaLnBrk="1" hangingPunct="1">
              <a:spcBef>
                <a:spcPts val="438"/>
              </a:spcBef>
              <a:buClr>
                <a:srgbClr val="339BAF"/>
              </a:buClr>
              <a:buSzPct val="100000"/>
              <a:buFont typeface="Arial" panose="020B0604020202020204" pitchFamily="34" charset="0"/>
              <a:buChar char="•"/>
              <a:defRPr/>
            </a:pPr>
            <a:endParaRPr lang="en-US" altLang="de-DE" dirty="0">
              <a:latin typeface="Helvetica Condensed Medium" charset="0"/>
              <a:ea typeface="MS PGothic" panose="020B0600070205080204" pitchFamily="34" charset="-128"/>
            </a:endParaRPr>
          </a:p>
          <a:p>
            <a:pPr marL="322263" indent="-285750" eaLnBrk="1" hangingPunct="1">
              <a:spcBef>
                <a:spcPts val="438"/>
              </a:spcBef>
              <a:buClr>
                <a:srgbClr val="339BAF"/>
              </a:buClr>
              <a:buSzPct val="100000"/>
              <a:buFont typeface="Arial" panose="020B0604020202020204" pitchFamily="34" charset="0"/>
              <a:buChar char="•"/>
              <a:defRPr/>
            </a:pPr>
            <a:r>
              <a:rPr lang="en-US" altLang="de-DE" dirty="0" err="1">
                <a:latin typeface="Helvetica Condensed Medium" charset="0"/>
                <a:ea typeface="MS PGothic" panose="020B0600070205080204" pitchFamily="34" charset="-128"/>
              </a:rPr>
              <a:t>Hardfacts</a:t>
            </a:r>
            <a:endParaRPr lang="en-US" altLang="de-DE" dirty="0">
              <a:latin typeface="Helvetica Condensed Medium" charset="0"/>
              <a:ea typeface="MS PGothic" panose="020B0600070205080204" pitchFamily="34" charset="-128"/>
            </a:endParaRPr>
          </a:p>
          <a:p>
            <a:pPr marL="322263" indent="-285750" eaLnBrk="1" hangingPunct="1">
              <a:spcBef>
                <a:spcPts val="438"/>
              </a:spcBef>
              <a:buClr>
                <a:srgbClr val="339BAF"/>
              </a:buClr>
              <a:buSzPct val="100000"/>
              <a:buFont typeface="Arial" panose="020B0604020202020204" pitchFamily="34" charset="0"/>
              <a:buChar char="•"/>
              <a:defRPr/>
            </a:pPr>
            <a:r>
              <a:rPr lang="en-US" altLang="de-DE" dirty="0" err="1">
                <a:latin typeface="Helvetica Condensed Medium" charset="0"/>
                <a:ea typeface="MS PGothic" panose="020B0600070205080204" pitchFamily="34" charset="-128"/>
              </a:rPr>
              <a:t>Quartiere</a:t>
            </a:r>
            <a:endParaRPr lang="en-US" altLang="de-DE" dirty="0">
              <a:latin typeface="Helvetica Condensed Medium" charset="0"/>
              <a:ea typeface="MS PGothic" panose="020B0600070205080204" pitchFamily="34" charset="-128"/>
            </a:endParaRPr>
          </a:p>
          <a:p>
            <a:pPr marL="322263" indent="-285750" eaLnBrk="1" hangingPunct="1">
              <a:spcBef>
                <a:spcPts val="438"/>
              </a:spcBef>
              <a:buClr>
                <a:srgbClr val="339BAF"/>
              </a:buClr>
              <a:buSzPct val="100000"/>
              <a:buFont typeface="Arial" panose="020B0604020202020204" pitchFamily="34" charset="0"/>
              <a:buChar char="•"/>
              <a:defRPr/>
            </a:pPr>
            <a:r>
              <a:rPr lang="en-US" altLang="de-DE" dirty="0" err="1">
                <a:latin typeface="Helvetica Condensed Medium" charset="0"/>
                <a:ea typeface="MS PGothic" panose="020B0600070205080204" pitchFamily="34" charset="-128"/>
              </a:rPr>
              <a:t>Verpflegung</a:t>
            </a:r>
            <a:endParaRPr lang="en-US" altLang="de-DE" dirty="0">
              <a:latin typeface="Helvetica Condensed Medium" charset="0"/>
              <a:ea typeface="MS PGothic" panose="020B0600070205080204" pitchFamily="34" charset="-128"/>
            </a:endParaRPr>
          </a:p>
          <a:p>
            <a:pPr marL="322263" indent="-285750" eaLnBrk="1" hangingPunct="1">
              <a:spcBef>
                <a:spcPts val="438"/>
              </a:spcBef>
              <a:buClr>
                <a:srgbClr val="339BAF"/>
              </a:buClr>
              <a:buSzPct val="100000"/>
              <a:buFont typeface="Arial" panose="020B0604020202020204" pitchFamily="34" charset="0"/>
              <a:buChar char="•"/>
              <a:defRPr/>
            </a:pPr>
            <a:r>
              <a:rPr lang="en-US" altLang="de-DE" dirty="0" err="1">
                <a:latin typeface="Helvetica Condensed Medium" charset="0"/>
                <a:ea typeface="MS PGothic" panose="020B0600070205080204" pitchFamily="34" charset="-128"/>
              </a:rPr>
              <a:t>Kinderschutz</a:t>
            </a:r>
            <a:endParaRPr lang="en-US" altLang="de-DE" dirty="0">
              <a:latin typeface="Helvetica Condensed Medium" charset="0"/>
              <a:ea typeface="MS PGothic" panose="020B0600070205080204" pitchFamily="34" charset="-128"/>
            </a:endParaRPr>
          </a:p>
          <a:p>
            <a:pPr marL="322263" indent="-285750" eaLnBrk="1" hangingPunct="1">
              <a:spcBef>
                <a:spcPts val="438"/>
              </a:spcBef>
              <a:buClr>
                <a:srgbClr val="339BAF"/>
              </a:buClr>
              <a:buSzPct val="100000"/>
              <a:buFont typeface="Arial" panose="020B0604020202020204" pitchFamily="34" charset="0"/>
              <a:buChar char="•"/>
              <a:defRPr/>
            </a:pPr>
            <a:r>
              <a:rPr lang="en-US" altLang="de-DE" dirty="0" err="1">
                <a:latin typeface="Helvetica Condensed Medium" charset="0"/>
                <a:ea typeface="MS PGothic" panose="020B0600070205080204" pitchFamily="34" charset="-128"/>
              </a:rPr>
              <a:t>Sicherheit</a:t>
            </a:r>
            <a:endParaRPr lang="en-US" altLang="de-DE" dirty="0">
              <a:latin typeface="Helvetica Condensed Medium" charset="0"/>
              <a:ea typeface="MS PGothic" panose="020B0600070205080204" pitchFamily="34" charset="-128"/>
            </a:endParaRPr>
          </a:p>
          <a:p>
            <a:pPr marL="322263" indent="-285750" eaLnBrk="1" hangingPunct="1">
              <a:spcBef>
                <a:spcPts val="438"/>
              </a:spcBef>
              <a:buClr>
                <a:srgbClr val="339BAF"/>
              </a:buClr>
              <a:buSzPct val="100000"/>
              <a:buFont typeface="Arial" panose="020B0604020202020204" pitchFamily="34" charset="0"/>
              <a:buChar char="•"/>
              <a:defRPr/>
            </a:pPr>
            <a:r>
              <a:rPr lang="en-US" altLang="de-DE" dirty="0" err="1">
                <a:latin typeface="Helvetica Condensed Medium" charset="0"/>
                <a:ea typeface="MS PGothic" panose="020B0600070205080204" pitchFamily="34" charset="-128"/>
              </a:rPr>
              <a:t>Umgang</a:t>
            </a:r>
            <a:r>
              <a:rPr lang="en-US" altLang="de-DE" dirty="0">
                <a:latin typeface="Helvetica Condensed Medium" charset="0"/>
                <a:ea typeface="MS PGothic" panose="020B0600070205080204" pitchFamily="34" charset="-128"/>
              </a:rPr>
              <a:t> </a:t>
            </a:r>
            <a:r>
              <a:rPr lang="en-US" altLang="de-DE" dirty="0" err="1">
                <a:latin typeface="Helvetica Condensed Medium" charset="0"/>
                <a:ea typeface="MS PGothic" panose="020B0600070205080204" pitchFamily="34" charset="-128"/>
              </a:rPr>
              <a:t>mit</a:t>
            </a:r>
            <a:r>
              <a:rPr lang="en-US" altLang="de-DE" dirty="0">
                <a:latin typeface="Helvetica Condensed Medium" charset="0"/>
                <a:ea typeface="MS PGothic" panose="020B0600070205080204" pitchFamily="34" charset="-128"/>
              </a:rPr>
              <a:t> </a:t>
            </a:r>
            <a:r>
              <a:rPr lang="en-US" altLang="de-DE" dirty="0" err="1">
                <a:latin typeface="Helvetica Condensed Medium" charset="0"/>
                <a:ea typeface="MS PGothic" panose="020B0600070205080204" pitchFamily="34" charset="-128"/>
              </a:rPr>
              <a:t>Covid</a:t>
            </a:r>
            <a:endParaRPr lang="en-US" altLang="de-DE" dirty="0">
              <a:ea typeface="MS PGothic" panose="020B0600070205080204" pitchFamily="34" charset="-128"/>
            </a:endParaRPr>
          </a:p>
          <a:p>
            <a:pPr eaLnBrk="1" hangingPunct="1">
              <a:spcBef>
                <a:spcPts val="438"/>
              </a:spcBef>
              <a:buSzPct val="100000"/>
              <a:defRPr/>
            </a:pPr>
            <a:endParaRPr lang="en-US" altLang="de-DE" sz="2000" dirty="0">
              <a:ea typeface="MS PGothic" panose="020B0600070205080204" pitchFamily="34" charset="-128"/>
            </a:endParaRPr>
          </a:p>
        </p:txBody>
      </p:sp>
      <p:cxnSp>
        <p:nvCxnSpPr>
          <p:cNvPr id="8201" name="Gerader Verbinder 4">
            <a:extLst>
              <a:ext uri="{FF2B5EF4-FFF2-40B4-BE49-F238E27FC236}">
                <a16:creationId xmlns:a16="http://schemas.microsoft.com/office/drawing/2014/main" id="{10368608-F2CC-4E55-8DAC-B6C32263F3FB}"/>
              </a:ext>
            </a:extLst>
          </p:cNvPr>
          <p:cNvCxnSpPr>
            <a:cxnSpLocks noChangeShapeType="1"/>
          </p:cNvCxnSpPr>
          <p:nvPr/>
        </p:nvCxnSpPr>
        <p:spPr bwMode="auto">
          <a:xfrm>
            <a:off x="3509963" y="1700213"/>
            <a:ext cx="0" cy="32416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2" name="Gerader Verbinder 16">
            <a:extLst>
              <a:ext uri="{FF2B5EF4-FFF2-40B4-BE49-F238E27FC236}">
                <a16:creationId xmlns:a16="http://schemas.microsoft.com/office/drawing/2014/main" id="{FE4B72FA-E76C-45A4-BB8B-5830432E7F5B}"/>
              </a:ext>
            </a:extLst>
          </p:cNvPr>
          <p:cNvCxnSpPr>
            <a:cxnSpLocks noChangeShapeType="1"/>
          </p:cNvCxnSpPr>
          <p:nvPr/>
        </p:nvCxnSpPr>
        <p:spPr bwMode="auto">
          <a:xfrm>
            <a:off x="6516688" y="1700213"/>
            <a:ext cx="0" cy="32416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8">
            <a:extLst>
              <a:ext uri="{FF2B5EF4-FFF2-40B4-BE49-F238E27FC236}">
                <a16:creationId xmlns:a16="http://schemas.microsoft.com/office/drawing/2014/main" id="{2CB57EAD-B5CE-4AFE-9229-764B8DFB2FEF}"/>
              </a:ext>
            </a:extLst>
          </p:cNvPr>
          <p:cNvSpPr>
            <a:spLocks noChangeArrowheads="1"/>
          </p:cNvSpPr>
          <p:nvPr/>
        </p:nvSpPr>
        <p:spPr bwMode="auto">
          <a:xfrm>
            <a:off x="3833813" y="1397000"/>
            <a:ext cx="4000500" cy="4965700"/>
          </a:xfrm>
          <a:prstGeom prst="rect">
            <a:avLst/>
          </a:prstGeom>
          <a:noFill/>
          <a:ln>
            <a:noFill/>
          </a:ln>
          <a:effectLst/>
        </p:spPr>
        <p:txBody>
          <a:bodyPr lIns="0" tIns="0" rIns="40680" bIns="0"/>
          <a:lstStyle>
            <a:lvl1pPr marL="3810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1pPr>
            <a:lvl2pPr marL="673100" indent="-176213">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2pPr>
            <a:lvl3pPr>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3pPr>
            <a:lvl4pPr>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4pPr>
            <a:lvl5pPr>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9pPr>
          </a:lstStyle>
          <a:p>
            <a:pPr marL="36513" eaLnBrk="1" hangingPunct="1">
              <a:spcBef>
                <a:spcPts val="438"/>
              </a:spcBef>
              <a:buClr>
                <a:srgbClr val="339BAF"/>
              </a:buClr>
              <a:buSzPct val="100000"/>
              <a:buFont typeface="Times New Roman" panose="02020603050405020304" pitchFamily="18" charset="0"/>
              <a:buNone/>
              <a:defRPr/>
            </a:pPr>
            <a:endParaRPr lang="en-US" altLang="de-DE" dirty="0">
              <a:latin typeface="Helvetica Condensed Medium" charset="0"/>
              <a:ea typeface="MS PGothic" panose="020B0600070205080204" pitchFamily="34" charset="-128"/>
            </a:endParaRPr>
          </a:p>
          <a:p>
            <a:pPr marL="36513" eaLnBrk="1" hangingPunct="1">
              <a:spcBef>
                <a:spcPts val="438"/>
              </a:spcBef>
              <a:buClr>
                <a:srgbClr val="339BAF"/>
              </a:buClr>
              <a:buSzPct val="100000"/>
              <a:buFont typeface="Times New Roman" panose="02020603050405020304" pitchFamily="18" charset="0"/>
              <a:buNone/>
              <a:defRPr/>
            </a:pPr>
            <a:r>
              <a:rPr lang="en-US" altLang="de-DE" b="1" dirty="0" err="1">
                <a:latin typeface="Helvetica Condensed Medium" charset="0"/>
                <a:ea typeface="MS PGothic" panose="020B0600070205080204" pitchFamily="34" charset="-128"/>
              </a:rPr>
              <a:t>Programm</a:t>
            </a:r>
            <a:endParaRPr lang="en-US" altLang="de-DE" b="1" dirty="0">
              <a:latin typeface="Helvetica Condensed Medium" charset="0"/>
              <a:ea typeface="MS PGothic" panose="020B0600070205080204" pitchFamily="34" charset="-128"/>
            </a:endParaRPr>
          </a:p>
          <a:p>
            <a:pPr marL="322263" indent="-285750" eaLnBrk="1" hangingPunct="1">
              <a:spcBef>
                <a:spcPts val="438"/>
              </a:spcBef>
              <a:buClr>
                <a:srgbClr val="339BAF"/>
              </a:buClr>
              <a:buSzPct val="100000"/>
              <a:buFont typeface="Arial" panose="020B0604020202020204" pitchFamily="34" charset="0"/>
              <a:buChar char="•"/>
              <a:defRPr/>
            </a:pPr>
            <a:endParaRPr lang="en-US" altLang="de-DE" dirty="0">
              <a:latin typeface="Helvetica Condensed Medium" charset="0"/>
              <a:ea typeface="MS PGothic" panose="020B0600070205080204" pitchFamily="34" charset="-128"/>
            </a:endParaRPr>
          </a:p>
          <a:p>
            <a:pPr marL="322263" indent="-285750" eaLnBrk="1" hangingPunct="1">
              <a:spcBef>
                <a:spcPts val="438"/>
              </a:spcBef>
              <a:buClr>
                <a:srgbClr val="339BAF"/>
              </a:buClr>
              <a:buSzPct val="100000"/>
              <a:buFont typeface="Arial" panose="020B0604020202020204" pitchFamily="34" charset="0"/>
              <a:buChar char="•"/>
              <a:defRPr/>
            </a:pPr>
            <a:r>
              <a:rPr lang="en-US" altLang="de-DE" dirty="0" err="1">
                <a:latin typeface="Helvetica Condensed Medium" charset="0"/>
                <a:ea typeface="MS PGothic" panose="020B0600070205080204" pitchFamily="34" charset="-128"/>
              </a:rPr>
              <a:t>Tagesablauf</a:t>
            </a:r>
            <a:endParaRPr lang="en-US" altLang="de-DE" dirty="0">
              <a:latin typeface="Helvetica Condensed Medium" charset="0"/>
              <a:ea typeface="MS PGothic" panose="020B0600070205080204" pitchFamily="34" charset="-128"/>
            </a:endParaRPr>
          </a:p>
          <a:p>
            <a:pPr marL="322263" indent="-285750" eaLnBrk="1" hangingPunct="1">
              <a:spcBef>
                <a:spcPts val="438"/>
              </a:spcBef>
              <a:buClr>
                <a:srgbClr val="339BAF"/>
              </a:buClr>
              <a:buSzPct val="100000"/>
              <a:buFont typeface="Arial" panose="020B0604020202020204" pitchFamily="34" charset="0"/>
              <a:buChar char="•"/>
              <a:defRPr/>
            </a:pPr>
            <a:r>
              <a:rPr lang="en-US" altLang="de-DE" dirty="0" err="1">
                <a:latin typeface="Helvetica Condensed Medium" charset="0"/>
                <a:ea typeface="MS PGothic" panose="020B0600070205080204" pitchFamily="34" charset="-128"/>
              </a:rPr>
              <a:t>Erlebniswelten</a:t>
            </a:r>
            <a:endParaRPr lang="en-US" altLang="de-DE" dirty="0">
              <a:latin typeface="Helvetica Condensed Medium" charset="0"/>
              <a:ea typeface="MS PGothic" panose="020B0600070205080204" pitchFamily="34" charset="-128"/>
            </a:endParaRPr>
          </a:p>
          <a:p>
            <a:pPr marL="322263" indent="-285750" eaLnBrk="1" hangingPunct="1">
              <a:spcBef>
                <a:spcPts val="438"/>
              </a:spcBef>
              <a:buClr>
                <a:srgbClr val="339BAF"/>
              </a:buClr>
              <a:buSzPct val="100000"/>
              <a:buFont typeface="Arial" panose="020B0604020202020204" pitchFamily="34" charset="0"/>
              <a:buChar char="•"/>
              <a:defRPr/>
            </a:pPr>
            <a:r>
              <a:rPr lang="en-US" altLang="de-DE" dirty="0" err="1">
                <a:latin typeface="Helvetica Condensed Medium" charset="0"/>
                <a:ea typeface="MS PGothic" panose="020B0600070205080204" pitchFamily="34" charset="-128"/>
              </a:rPr>
              <a:t>Freies</a:t>
            </a:r>
            <a:r>
              <a:rPr lang="en-US" altLang="de-DE" dirty="0">
                <a:latin typeface="Helvetica Condensed Medium" charset="0"/>
                <a:ea typeface="MS PGothic" panose="020B0600070205080204" pitchFamily="34" charset="-128"/>
              </a:rPr>
              <a:t> </a:t>
            </a:r>
            <a:r>
              <a:rPr lang="en-US" altLang="de-DE" dirty="0" err="1">
                <a:latin typeface="Helvetica Condensed Medium" charset="0"/>
                <a:ea typeface="MS PGothic" panose="020B0600070205080204" pitchFamily="34" charset="-128"/>
              </a:rPr>
              <a:t>Programm</a:t>
            </a:r>
            <a:endParaRPr lang="en-US" altLang="de-DE" dirty="0">
              <a:latin typeface="Helvetica Condensed Medium" charset="0"/>
              <a:ea typeface="MS PGothic" panose="020B0600070205080204" pitchFamily="34" charset="-128"/>
            </a:endParaRPr>
          </a:p>
          <a:p>
            <a:pPr marL="322263" indent="-285750" eaLnBrk="1" hangingPunct="1">
              <a:spcBef>
                <a:spcPts val="438"/>
              </a:spcBef>
              <a:buClr>
                <a:srgbClr val="339BAF"/>
              </a:buClr>
              <a:buSzPct val="100000"/>
              <a:buFont typeface="Arial" panose="020B0604020202020204" pitchFamily="34" charset="0"/>
              <a:buChar char="•"/>
              <a:defRPr/>
            </a:pPr>
            <a:r>
              <a:rPr lang="en-US" altLang="de-DE" dirty="0" err="1">
                <a:latin typeface="Helvetica Condensed Medium" charset="0"/>
                <a:ea typeface="MS PGothic" panose="020B0600070205080204" pitchFamily="34" charset="-128"/>
              </a:rPr>
              <a:t>Abendgestaltung</a:t>
            </a:r>
            <a:endParaRPr lang="en-US" altLang="de-DE" dirty="0">
              <a:latin typeface="Helvetica Condensed Medium" charset="0"/>
              <a:ea typeface="MS PGothic" panose="020B0600070205080204" pitchFamily="34" charset="-128"/>
            </a:endParaRPr>
          </a:p>
          <a:p>
            <a:pPr eaLnBrk="1" hangingPunct="1">
              <a:spcBef>
                <a:spcPts val="438"/>
              </a:spcBef>
              <a:buSzPct val="100000"/>
              <a:defRPr/>
            </a:pPr>
            <a:endParaRPr lang="en-US" altLang="de-DE" sz="2000" dirty="0">
              <a:ea typeface="MS PGothic" panose="020B0600070205080204" pitchFamily="34" charset="-128"/>
            </a:endParaRPr>
          </a:p>
        </p:txBody>
      </p:sp>
      <p:sp>
        <p:nvSpPr>
          <p:cNvPr id="19" name="Rectangle 8">
            <a:extLst>
              <a:ext uri="{FF2B5EF4-FFF2-40B4-BE49-F238E27FC236}">
                <a16:creationId xmlns:a16="http://schemas.microsoft.com/office/drawing/2014/main" id="{A9152A46-4FD0-401B-872D-DE818D08AE22}"/>
              </a:ext>
            </a:extLst>
          </p:cNvPr>
          <p:cNvSpPr>
            <a:spLocks noChangeArrowheads="1"/>
          </p:cNvSpPr>
          <p:nvPr/>
        </p:nvSpPr>
        <p:spPr bwMode="auto">
          <a:xfrm>
            <a:off x="7011988" y="1406525"/>
            <a:ext cx="3998912" cy="4965700"/>
          </a:xfrm>
          <a:prstGeom prst="rect">
            <a:avLst/>
          </a:prstGeom>
          <a:noFill/>
          <a:ln>
            <a:noFill/>
          </a:ln>
          <a:effectLst/>
        </p:spPr>
        <p:txBody>
          <a:bodyPr lIns="0" tIns="0" rIns="40680" bIns="0"/>
          <a:lstStyle>
            <a:lvl1pPr marL="3810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1pPr>
            <a:lvl2pPr marL="673100" indent="-176213">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2pPr>
            <a:lvl3pPr>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3pPr>
            <a:lvl4pPr>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4pPr>
            <a:lvl5pPr>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9pPr>
          </a:lstStyle>
          <a:p>
            <a:pPr marL="36513" eaLnBrk="1" hangingPunct="1">
              <a:spcBef>
                <a:spcPts val="438"/>
              </a:spcBef>
              <a:buClr>
                <a:srgbClr val="339BAF"/>
              </a:buClr>
              <a:buSzPct val="100000"/>
              <a:buFont typeface="Times New Roman" panose="02020603050405020304" pitchFamily="18" charset="0"/>
              <a:buNone/>
              <a:defRPr/>
            </a:pPr>
            <a:endParaRPr lang="en-US" altLang="de-DE" dirty="0">
              <a:latin typeface="Helvetica Condensed Medium" charset="0"/>
              <a:ea typeface="MS PGothic" panose="020B0600070205080204" pitchFamily="34" charset="-128"/>
            </a:endParaRPr>
          </a:p>
          <a:p>
            <a:pPr marL="36513" eaLnBrk="1" hangingPunct="1">
              <a:spcBef>
                <a:spcPts val="438"/>
              </a:spcBef>
              <a:buClr>
                <a:srgbClr val="339BAF"/>
              </a:buClr>
              <a:buSzPct val="100000"/>
              <a:buFont typeface="Times New Roman" panose="02020603050405020304" pitchFamily="18" charset="0"/>
              <a:buNone/>
              <a:defRPr/>
            </a:pPr>
            <a:r>
              <a:rPr lang="en-US" altLang="de-DE" b="1" dirty="0" err="1">
                <a:latin typeface="Helvetica Condensed Medium" charset="0"/>
                <a:ea typeface="MS PGothic" panose="020B0600070205080204" pitchFamily="34" charset="-128"/>
              </a:rPr>
              <a:t>Organisatorisches</a:t>
            </a:r>
            <a:endParaRPr lang="en-US" altLang="de-DE" b="1" dirty="0">
              <a:latin typeface="Helvetica Condensed Medium" charset="0"/>
              <a:ea typeface="MS PGothic" panose="020B0600070205080204" pitchFamily="34" charset="-128"/>
            </a:endParaRPr>
          </a:p>
          <a:p>
            <a:pPr marL="322263" indent="-285750" eaLnBrk="1" hangingPunct="1">
              <a:spcBef>
                <a:spcPts val="438"/>
              </a:spcBef>
              <a:buClr>
                <a:srgbClr val="339BAF"/>
              </a:buClr>
              <a:buSzPct val="100000"/>
              <a:buFont typeface="Arial" panose="020B0604020202020204" pitchFamily="34" charset="0"/>
              <a:buChar char="•"/>
              <a:defRPr/>
            </a:pPr>
            <a:endParaRPr lang="en-US" altLang="de-DE" dirty="0">
              <a:latin typeface="Helvetica Condensed Medium" charset="0"/>
              <a:ea typeface="MS PGothic" panose="020B0600070205080204" pitchFamily="34" charset="-128"/>
            </a:endParaRPr>
          </a:p>
          <a:p>
            <a:pPr marL="322263" indent="-285750" eaLnBrk="1" hangingPunct="1">
              <a:spcBef>
                <a:spcPts val="438"/>
              </a:spcBef>
              <a:buClr>
                <a:srgbClr val="339BAF"/>
              </a:buClr>
              <a:buSzPct val="100000"/>
              <a:buFont typeface="Arial" panose="020B0604020202020204" pitchFamily="34" charset="0"/>
              <a:buChar char="•"/>
              <a:defRPr/>
            </a:pPr>
            <a:r>
              <a:rPr lang="en-US" altLang="de-DE" dirty="0" err="1">
                <a:latin typeface="Helvetica Condensed Medium" charset="0"/>
                <a:ea typeface="MS PGothic" panose="020B0600070205080204" pitchFamily="34" charset="-128"/>
              </a:rPr>
              <a:t>Preis</a:t>
            </a:r>
            <a:endParaRPr lang="en-US" altLang="de-DE" dirty="0">
              <a:latin typeface="Helvetica Condensed Medium" charset="0"/>
              <a:ea typeface="MS PGothic" panose="020B0600070205080204" pitchFamily="34" charset="-128"/>
            </a:endParaRPr>
          </a:p>
          <a:p>
            <a:pPr marL="322263" indent="-285750" eaLnBrk="1" hangingPunct="1">
              <a:spcBef>
                <a:spcPts val="438"/>
              </a:spcBef>
              <a:buClr>
                <a:srgbClr val="339BAF"/>
              </a:buClr>
              <a:buSzPct val="100000"/>
              <a:buFont typeface="Arial" panose="020B0604020202020204" pitchFamily="34" charset="0"/>
              <a:buChar char="•"/>
              <a:defRPr/>
            </a:pPr>
            <a:r>
              <a:rPr lang="en-US" altLang="de-DE" dirty="0" err="1">
                <a:latin typeface="Helvetica Condensed Medium" charset="0"/>
                <a:ea typeface="MS PGothic" panose="020B0600070205080204" pitchFamily="34" charset="-128"/>
              </a:rPr>
              <a:t>Betreuungsschlüssel</a:t>
            </a:r>
            <a:endParaRPr lang="en-US" altLang="de-DE" dirty="0">
              <a:latin typeface="Helvetica Condensed Medium" charset="0"/>
              <a:ea typeface="MS PGothic" panose="020B0600070205080204" pitchFamily="34" charset="-128"/>
            </a:endParaRPr>
          </a:p>
          <a:p>
            <a:pPr marL="322263" indent="-285750" eaLnBrk="1" hangingPunct="1">
              <a:spcBef>
                <a:spcPts val="438"/>
              </a:spcBef>
              <a:buClr>
                <a:srgbClr val="339BAF"/>
              </a:buClr>
              <a:buSzPct val="100000"/>
              <a:buFont typeface="Arial" panose="020B0604020202020204" pitchFamily="34" charset="0"/>
              <a:buChar char="•"/>
              <a:defRPr/>
            </a:pPr>
            <a:r>
              <a:rPr lang="en-US" altLang="de-DE" dirty="0" err="1">
                <a:latin typeface="Helvetica Condensed Medium" charset="0"/>
                <a:ea typeface="MS PGothic" panose="020B0600070205080204" pitchFamily="34" charset="-128"/>
              </a:rPr>
              <a:t>Anmeldung</a:t>
            </a:r>
            <a:endParaRPr lang="en-US" altLang="de-DE" dirty="0">
              <a:latin typeface="Helvetica Condensed Medium" charset="0"/>
              <a:ea typeface="MS PGothic" panose="020B0600070205080204" pitchFamily="34" charset="-128"/>
            </a:endParaRPr>
          </a:p>
          <a:p>
            <a:pPr marL="322263" indent="-285750" eaLnBrk="1" hangingPunct="1">
              <a:spcBef>
                <a:spcPts val="438"/>
              </a:spcBef>
              <a:buClr>
                <a:srgbClr val="339BAF"/>
              </a:buClr>
              <a:buSzPct val="100000"/>
              <a:buFont typeface="Arial" panose="020B0604020202020204" pitchFamily="34" charset="0"/>
              <a:buChar char="•"/>
              <a:defRPr/>
            </a:pPr>
            <a:r>
              <a:rPr lang="en-US" altLang="de-DE" dirty="0" err="1">
                <a:latin typeface="Helvetica Condensed Medium" charset="0"/>
                <a:ea typeface="MS PGothic" panose="020B0600070205080204" pitchFamily="34" charset="-128"/>
              </a:rPr>
              <a:t>Webseite</a:t>
            </a:r>
            <a:endParaRPr lang="en-US" altLang="de-DE" dirty="0">
              <a:latin typeface="Helvetica Condensed Medium" charset="0"/>
              <a:ea typeface="MS PGothic" panose="020B0600070205080204" pitchFamily="34" charset="-128"/>
            </a:endParaRPr>
          </a:p>
          <a:p>
            <a:pPr marL="322263" indent="-285750" eaLnBrk="1" hangingPunct="1">
              <a:spcBef>
                <a:spcPts val="438"/>
              </a:spcBef>
              <a:buClr>
                <a:srgbClr val="339BAF"/>
              </a:buClr>
              <a:buSzPct val="100000"/>
              <a:buFont typeface="Arial" panose="020B0604020202020204" pitchFamily="34" charset="0"/>
              <a:buChar char="•"/>
              <a:defRPr/>
            </a:pPr>
            <a:r>
              <a:rPr lang="en-US" altLang="de-DE" dirty="0">
                <a:latin typeface="Helvetica Condensed Medium" charset="0"/>
                <a:ea typeface="MS PGothic" panose="020B0600070205080204" pitchFamily="34" charset="-128"/>
              </a:rPr>
              <a:t>Social Media</a:t>
            </a:r>
          </a:p>
          <a:p>
            <a:pPr eaLnBrk="1" hangingPunct="1">
              <a:spcBef>
                <a:spcPts val="438"/>
              </a:spcBef>
              <a:buSzPct val="100000"/>
              <a:defRPr/>
            </a:pPr>
            <a:endParaRPr lang="en-US" altLang="de-DE" sz="2000" dirty="0">
              <a:ea typeface="MS PGothic" panose="020B0600070205080204" pitchFamily="34" charset="-128"/>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a:extLst>
              <a:ext uri="{FF2B5EF4-FFF2-40B4-BE49-F238E27FC236}">
                <a16:creationId xmlns:a16="http://schemas.microsoft.com/office/drawing/2014/main" id="{5D0AE3B5-DD88-4942-A5C1-577BB0BD53E7}"/>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68B16778-95A5-48F3-9240-F40498387D72}" type="slidenum">
              <a:rPr lang="en-US" altLang="de-DE" sz="1200">
                <a:solidFill>
                  <a:srgbClr val="FFFFFF"/>
                </a:solidFill>
                <a:ea typeface="MS PGothic" panose="020B0600070205080204" pitchFamily="34" charset="-128"/>
              </a:rPr>
              <a:pPr algn="ctr" eaLnBrk="1" hangingPunct="1">
                <a:spcBef>
                  <a:spcPct val="0"/>
                </a:spcBef>
                <a:buClrTx/>
                <a:buFontTx/>
                <a:buNone/>
              </a:pPr>
              <a:t>4</a:t>
            </a:fld>
            <a:endParaRPr lang="en-US" altLang="de-DE" sz="1200">
              <a:solidFill>
                <a:srgbClr val="FFFFFF"/>
              </a:solidFill>
              <a:ea typeface="MS PGothic" panose="020B0600070205080204" pitchFamily="34" charset="-128"/>
            </a:endParaRPr>
          </a:p>
        </p:txBody>
      </p:sp>
      <p:sp>
        <p:nvSpPr>
          <p:cNvPr id="10243" name="Rectangle 2">
            <a:extLst>
              <a:ext uri="{FF2B5EF4-FFF2-40B4-BE49-F238E27FC236}">
                <a16:creationId xmlns:a16="http://schemas.microsoft.com/office/drawing/2014/main" id="{FC92DEF6-EFC3-45EE-91C7-19F67B70CD1C}"/>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10244" name="Group 3">
            <a:extLst>
              <a:ext uri="{FF2B5EF4-FFF2-40B4-BE49-F238E27FC236}">
                <a16:creationId xmlns:a16="http://schemas.microsoft.com/office/drawing/2014/main" id="{DA604B57-BB59-4571-A717-42B31B9A14FB}"/>
              </a:ext>
            </a:extLst>
          </p:cNvPr>
          <p:cNvGrpSpPr>
            <a:grpSpLocks/>
          </p:cNvGrpSpPr>
          <p:nvPr/>
        </p:nvGrpSpPr>
        <p:grpSpPr bwMode="auto">
          <a:xfrm>
            <a:off x="212725" y="6300788"/>
            <a:ext cx="2319338" cy="504825"/>
            <a:chOff x="134" y="3969"/>
            <a:chExt cx="1461" cy="318"/>
          </a:xfrm>
        </p:grpSpPr>
        <p:sp>
          <p:nvSpPr>
            <p:cNvPr id="10248" name="Rectangle 4">
              <a:extLst>
                <a:ext uri="{FF2B5EF4-FFF2-40B4-BE49-F238E27FC236}">
                  <a16:creationId xmlns:a16="http://schemas.microsoft.com/office/drawing/2014/main" id="{494D9118-5334-46D2-8F99-08B92285F72C}"/>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10249" name="Picture 5">
              <a:extLst>
                <a:ext uri="{FF2B5EF4-FFF2-40B4-BE49-F238E27FC236}">
                  <a16:creationId xmlns:a16="http://schemas.microsoft.com/office/drawing/2014/main" id="{BE091DD6-753E-4851-AF8B-AB2C70732EC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245" name="Rectangle 6">
            <a:extLst>
              <a:ext uri="{FF2B5EF4-FFF2-40B4-BE49-F238E27FC236}">
                <a16:creationId xmlns:a16="http://schemas.microsoft.com/office/drawing/2014/main" id="{66ACD8F3-CB97-4198-9605-E3D39DE2F693}"/>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sp>
        <p:nvSpPr>
          <p:cNvPr id="10246" name="Text Box 7">
            <a:extLst>
              <a:ext uri="{FF2B5EF4-FFF2-40B4-BE49-F238E27FC236}">
                <a16:creationId xmlns:a16="http://schemas.microsoft.com/office/drawing/2014/main" id="{45BFC232-8778-4173-A531-13AEB3CC070A}"/>
              </a:ext>
            </a:extLst>
          </p:cNvPr>
          <p:cNvSpPr txBox="1">
            <a:spLocks noChangeArrowheads="1"/>
          </p:cNvSpPr>
          <p:nvPr/>
        </p:nvSpPr>
        <p:spPr bwMode="auto">
          <a:xfrm>
            <a:off x="223838" y="4470400"/>
            <a:ext cx="8910637" cy="121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4400" b="1">
                <a:solidFill>
                  <a:srgbClr val="339BAF"/>
                </a:solidFill>
                <a:latin typeface="Helvetica LT Std Cond" pitchFamily="32" charset="0"/>
              </a:rPr>
              <a:t>Rahmenbedingungen</a:t>
            </a:r>
          </a:p>
        </p:txBody>
      </p:sp>
      <p:pic>
        <p:nvPicPr>
          <p:cNvPr id="10247" name="Picture 9">
            <a:extLst>
              <a:ext uri="{FF2B5EF4-FFF2-40B4-BE49-F238E27FC236}">
                <a16:creationId xmlns:a16="http://schemas.microsoft.com/office/drawing/2014/main" id="{DFA57D1F-418C-4E58-AE4A-3A52C1197AE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830513" y="476250"/>
            <a:ext cx="4238625" cy="3573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a:extLst>
              <a:ext uri="{FF2B5EF4-FFF2-40B4-BE49-F238E27FC236}">
                <a16:creationId xmlns:a16="http://schemas.microsoft.com/office/drawing/2014/main" id="{89AC9568-833B-46E0-AA14-923E117AC801}"/>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956E451B-BA79-4600-88F2-0821ECE84338}" type="slidenum">
              <a:rPr lang="en-US" altLang="de-DE" sz="1200">
                <a:solidFill>
                  <a:srgbClr val="FFFFFF"/>
                </a:solidFill>
                <a:ea typeface="MS PGothic" panose="020B0600070205080204" pitchFamily="34" charset="-128"/>
              </a:rPr>
              <a:pPr algn="ctr" eaLnBrk="1" hangingPunct="1">
                <a:spcBef>
                  <a:spcPct val="0"/>
                </a:spcBef>
                <a:buClrTx/>
                <a:buFontTx/>
                <a:buNone/>
              </a:pPr>
              <a:t>5</a:t>
            </a:fld>
            <a:endParaRPr lang="en-US" altLang="de-DE" sz="1200">
              <a:solidFill>
                <a:srgbClr val="FFFFFF"/>
              </a:solidFill>
              <a:ea typeface="MS PGothic" panose="020B0600070205080204" pitchFamily="34" charset="-128"/>
            </a:endParaRPr>
          </a:p>
        </p:txBody>
      </p:sp>
      <p:sp>
        <p:nvSpPr>
          <p:cNvPr id="12291" name="Rectangle 2">
            <a:extLst>
              <a:ext uri="{FF2B5EF4-FFF2-40B4-BE49-F238E27FC236}">
                <a16:creationId xmlns:a16="http://schemas.microsoft.com/office/drawing/2014/main" id="{0999F30A-D417-44D3-8948-FED3EB9E4DE2}"/>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12292" name="Group 3">
            <a:extLst>
              <a:ext uri="{FF2B5EF4-FFF2-40B4-BE49-F238E27FC236}">
                <a16:creationId xmlns:a16="http://schemas.microsoft.com/office/drawing/2014/main" id="{543552E7-41E7-408B-92B5-857B35CE2655}"/>
              </a:ext>
            </a:extLst>
          </p:cNvPr>
          <p:cNvGrpSpPr>
            <a:grpSpLocks/>
          </p:cNvGrpSpPr>
          <p:nvPr/>
        </p:nvGrpSpPr>
        <p:grpSpPr bwMode="auto">
          <a:xfrm>
            <a:off x="212725" y="6300788"/>
            <a:ext cx="2319338" cy="504825"/>
            <a:chOff x="134" y="3969"/>
            <a:chExt cx="1461" cy="318"/>
          </a:xfrm>
        </p:grpSpPr>
        <p:sp>
          <p:nvSpPr>
            <p:cNvPr id="12298" name="Rectangle 4">
              <a:extLst>
                <a:ext uri="{FF2B5EF4-FFF2-40B4-BE49-F238E27FC236}">
                  <a16:creationId xmlns:a16="http://schemas.microsoft.com/office/drawing/2014/main" id="{E9D54CAB-0C5D-48A2-88F0-3E069B1CB995}"/>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12299" name="Picture 5">
              <a:extLst>
                <a:ext uri="{FF2B5EF4-FFF2-40B4-BE49-F238E27FC236}">
                  <a16:creationId xmlns:a16="http://schemas.microsoft.com/office/drawing/2014/main" id="{34CC7234-F0CF-4BE7-B6F6-C11224C68DC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2293" name="Rectangle 6">
            <a:extLst>
              <a:ext uri="{FF2B5EF4-FFF2-40B4-BE49-F238E27FC236}">
                <a16:creationId xmlns:a16="http://schemas.microsoft.com/office/drawing/2014/main" id="{65AC0A6F-9987-4D7A-B77C-DF3F4CDD3B26}"/>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sp>
        <p:nvSpPr>
          <p:cNvPr id="12294" name="Text Box 7">
            <a:extLst>
              <a:ext uri="{FF2B5EF4-FFF2-40B4-BE49-F238E27FC236}">
                <a16:creationId xmlns:a16="http://schemas.microsoft.com/office/drawing/2014/main" id="{5D36E74D-3F0E-4C7D-AD1E-0EA0EB3E57D4}"/>
              </a:ext>
            </a:extLst>
          </p:cNvPr>
          <p:cNvSpPr txBox="1">
            <a:spLocks noChangeArrowheads="1"/>
          </p:cNvSpPr>
          <p:nvPr/>
        </p:nvSpPr>
        <p:spPr bwMode="auto">
          <a:xfrm>
            <a:off x="495300" y="128588"/>
            <a:ext cx="8910638" cy="121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en-US" altLang="de-DE" sz="3200" b="1">
                <a:solidFill>
                  <a:srgbClr val="339BAF"/>
                </a:solidFill>
                <a:latin typeface="Helvetica LT Std Cond" pitchFamily="32" charset="0"/>
              </a:rPr>
              <a:t>WANN und WO und WER?</a:t>
            </a:r>
          </a:p>
        </p:txBody>
      </p:sp>
      <p:sp>
        <p:nvSpPr>
          <p:cNvPr id="12295" name="Text Box 8">
            <a:extLst>
              <a:ext uri="{FF2B5EF4-FFF2-40B4-BE49-F238E27FC236}">
                <a16:creationId xmlns:a16="http://schemas.microsoft.com/office/drawing/2014/main" id="{8A370512-E764-425E-94F0-276D6ECB96F8}"/>
              </a:ext>
            </a:extLst>
          </p:cNvPr>
          <p:cNvSpPr txBox="1">
            <a:spLocks noChangeArrowheads="1"/>
          </p:cNvSpPr>
          <p:nvPr/>
        </p:nvSpPr>
        <p:spPr bwMode="auto">
          <a:xfrm>
            <a:off x="495300" y="3527425"/>
            <a:ext cx="8910638" cy="267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lstStyle>
            <a:lvl1pPr marL="215900" indent="-176213">
              <a:spcBef>
                <a:spcPts val="4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Helvetica Condensed Medium" charset="0"/>
                <a:cs typeface="ヒラギノ角ゴ ProN W6" charset="0"/>
              </a:defRPr>
            </a:lvl1pPr>
            <a:lvl2pPr marL="619125" indent="-180975">
              <a:spcBef>
                <a:spcPts val="4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Helvetica Condensed Medium" charset="0"/>
                <a:cs typeface="ヒラギノ角ゴ ProN W6" charset="0"/>
              </a:defRPr>
            </a:lvl9pPr>
          </a:lstStyle>
          <a:p>
            <a:pPr eaLnBrk="1" hangingPunct="1">
              <a:buClrTx/>
              <a:buFontTx/>
              <a:buNone/>
            </a:pPr>
            <a:endParaRPr lang="en-US" altLang="de-DE" sz="2400">
              <a:latin typeface="Helvetica LT Std Cond" pitchFamily="32" charset="0"/>
            </a:endParaRPr>
          </a:p>
          <a:p>
            <a:pPr eaLnBrk="1" hangingPunct="1">
              <a:buClrTx/>
              <a:buFontTx/>
              <a:buNone/>
            </a:pPr>
            <a:endParaRPr lang="en-US" altLang="de-DE" sz="2400">
              <a:latin typeface="Helvetica LT Std Cond" pitchFamily="32" charset="0"/>
            </a:endParaRPr>
          </a:p>
          <a:p>
            <a:pPr lvl="1" eaLnBrk="1" hangingPunct="1">
              <a:buClr>
                <a:srgbClr val="339BAF"/>
              </a:buClr>
              <a:buSzPct val="85000"/>
              <a:buFont typeface="Wingdings" panose="05000000000000000000" pitchFamily="2" charset="2"/>
              <a:buChar char=""/>
            </a:pPr>
            <a:r>
              <a:rPr lang="en-US" altLang="de-DE" sz="2400">
                <a:latin typeface="Helvetica LT Std Cond" pitchFamily="32" charset="0"/>
              </a:rPr>
              <a:t>Sonntag, </a:t>
            </a:r>
            <a:r>
              <a:rPr lang="en-US" altLang="de-DE" sz="2400" b="1">
                <a:latin typeface="Helvetica LT Std Cond" pitchFamily="32" charset="0"/>
              </a:rPr>
              <a:t>10.Juli</a:t>
            </a:r>
            <a:r>
              <a:rPr lang="en-US" altLang="de-DE" sz="2400">
                <a:latin typeface="Helvetica LT Std Cond" pitchFamily="32" charset="0"/>
              </a:rPr>
              <a:t>  - Samstag, </a:t>
            </a:r>
            <a:r>
              <a:rPr lang="en-US" altLang="de-DE" sz="2400" b="1">
                <a:latin typeface="Helvetica LT Std Cond" pitchFamily="32" charset="0"/>
              </a:rPr>
              <a:t>16.Juli 2022 </a:t>
            </a:r>
            <a:r>
              <a:rPr lang="en-US" altLang="de-DE" sz="2400">
                <a:latin typeface="Helvetica LT Std Cond" pitchFamily="32" charset="0"/>
              </a:rPr>
              <a:t>in </a:t>
            </a:r>
            <a:r>
              <a:rPr lang="en-US" altLang="de-DE" sz="2400" b="1">
                <a:latin typeface="Helvetica LT Std Cond" pitchFamily="32" charset="0"/>
              </a:rPr>
              <a:t>Steyr</a:t>
            </a:r>
            <a:r>
              <a:rPr lang="en-US" altLang="de-DE" sz="2400">
                <a:latin typeface="Helvetica LT Std Cond" pitchFamily="32" charset="0"/>
              </a:rPr>
              <a:t> (Oberösterreich)</a:t>
            </a:r>
          </a:p>
          <a:p>
            <a:pPr lvl="1" eaLnBrk="1" hangingPunct="1">
              <a:buClr>
                <a:srgbClr val="339BAF"/>
              </a:buClr>
              <a:buSzPct val="85000"/>
              <a:buFont typeface="Wingdings" panose="05000000000000000000" pitchFamily="2" charset="2"/>
              <a:buChar char=""/>
            </a:pPr>
            <a:endParaRPr lang="en-US" altLang="de-DE" sz="1000">
              <a:latin typeface="Helvetica LT Std Cond" pitchFamily="32" charset="0"/>
            </a:endParaRPr>
          </a:p>
          <a:p>
            <a:pPr lvl="1" eaLnBrk="1" hangingPunct="1">
              <a:buClr>
                <a:srgbClr val="339BAF"/>
              </a:buClr>
              <a:buSzPct val="85000"/>
              <a:buFont typeface="Wingdings" panose="05000000000000000000" pitchFamily="2" charset="2"/>
              <a:buChar char=""/>
            </a:pPr>
            <a:r>
              <a:rPr lang="en-US" altLang="de-DE" sz="2400">
                <a:latin typeface="Helvetica LT Std Cond" pitchFamily="32" charset="0"/>
              </a:rPr>
              <a:t>1.500 Jungscharkinder, Ministrant*innen (8-14 Jahre), Gruppenleiter*innen aus ganz Österreich </a:t>
            </a:r>
          </a:p>
          <a:p>
            <a:pPr lvl="1" eaLnBrk="1" hangingPunct="1">
              <a:buClr>
                <a:srgbClr val="339BAF"/>
              </a:buClr>
              <a:buSzPct val="85000"/>
              <a:buFont typeface="Wingdings" panose="05000000000000000000" pitchFamily="2" charset="2"/>
              <a:buNone/>
            </a:pPr>
            <a:endParaRPr lang="en-US" altLang="de-DE" sz="2000">
              <a:latin typeface="Helvetica LT Std Cond" pitchFamily="32" charset="0"/>
            </a:endParaRPr>
          </a:p>
        </p:txBody>
      </p:sp>
      <p:pic>
        <p:nvPicPr>
          <p:cNvPr id="12296" name="Picture 9">
            <a:extLst>
              <a:ext uri="{FF2B5EF4-FFF2-40B4-BE49-F238E27FC236}">
                <a16:creationId xmlns:a16="http://schemas.microsoft.com/office/drawing/2014/main" id="{D91C2DA0-1F8C-468B-AF23-C90A74AD4BE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678613" y="74613"/>
            <a:ext cx="2952750" cy="248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7" name="Grafik 2" descr="Ein Bild, das Menge, Auditorium enthält.&#10;&#10;Automatisch generierte Beschreibung">
            <a:extLst>
              <a:ext uri="{FF2B5EF4-FFF2-40B4-BE49-F238E27FC236}">
                <a16:creationId xmlns:a16="http://schemas.microsoft.com/office/drawing/2014/main" id="{948738CA-C31A-4A18-B85B-EA21C0DA17F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71563" y="1196975"/>
            <a:ext cx="459105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40803B61-83D0-48AB-8CEE-93B9F7BEE520}"/>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788453D3-89A1-4645-ABE3-9F37CDFB817B}" type="slidenum">
              <a:rPr lang="en-US" altLang="de-DE" sz="1200">
                <a:solidFill>
                  <a:srgbClr val="FFFFFF"/>
                </a:solidFill>
                <a:ea typeface="MS PGothic" panose="020B0600070205080204" pitchFamily="34" charset="-128"/>
              </a:rPr>
              <a:pPr algn="ctr" eaLnBrk="1" hangingPunct="1">
                <a:spcBef>
                  <a:spcPct val="0"/>
                </a:spcBef>
                <a:buClrTx/>
                <a:buFontTx/>
                <a:buNone/>
              </a:pPr>
              <a:t>6</a:t>
            </a:fld>
            <a:endParaRPr lang="en-US" altLang="de-DE" sz="1200">
              <a:solidFill>
                <a:srgbClr val="FFFFFF"/>
              </a:solidFill>
              <a:ea typeface="MS PGothic" panose="020B0600070205080204" pitchFamily="34" charset="-128"/>
            </a:endParaRPr>
          </a:p>
        </p:txBody>
      </p:sp>
      <p:sp>
        <p:nvSpPr>
          <p:cNvPr id="14339" name="Rectangle 2">
            <a:extLst>
              <a:ext uri="{FF2B5EF4-FFF2-40B4-BE49-F238E27FC236}">
                <a16:creationId xmlns:a16="http://schemas.microsoft.com/office/drawing/2014/main" id="{9B8C62B4-2EC2-4D03-B1DF-66A684E50754}"/>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14340" name="Group 3">
            <a:extLst>
              <a:ext uri="{FF2B5EF4-FFF2-40B4-BE49-F238E27FC236}">
                <a16:creationId xmlns:a16="http://schemas.microsoft.com/office/drawing/2014/main" id="{2ACFAEF6-55C4-49A2-8F67-2918A3C226A9}"/>
              </a:ext>
            </a:extLst>
          </p:cNvPr>
          <p:cNvGrpSpPr>
            <a:grpSpLocks/>
          </p:cNvGrpSpPr>
          <p:nvPr/>
        </p:nvGrpSpPr>
        <p:grpSpPr bwMode="auto">
          <a:xfrm>
            <a:off x="212725" y="6300788"/>
            <a:ext cx="2319338" cy="504825"/>
            <a:chOff x="134" y="3969"/>
            <a:chExt cx="1461" cy="318"/>
          </a:xfrm>
        </p:grpSpPr>
        <p:sp>
          <p:nvSpPr>
            <p:cNvPr id="14346" name="Rectangle 4">
              <a:extLst>
                <a:ext uri="{FF2B5EF4-FFF2-40B4-BE49-F238E27FC236}">
                  <a16:creationId xmlns:a16="http://schemas.microsoft.com/office/drawing/2014/main" id="{5AF20505-B326-4776-B493-082B46CC1994}"/>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14347" name="Picture 5">
              <a:extLst>
                <a:ext uri="{FF2B5EF4-FFF2-40B4-BE49-F238E27FC236}">
                  <a16:creationId xmlns:a16="http://schemas.microsoft.com/office/drawing/2014/main" id="{F09AA0F8-EB93-472D-A3E5-000786FADC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4341" name="Text Box 6">
            <a:extLst>
              <a:ext uri="{FF2B5EF4-FFF2-40B4-BE49-F238E27FC236}">
                <a16:creationId xmlns:a16="http://schemas.microsoft.com/office/drawing/2014/main" id="{9D04582B-E146-4A1B-ADDD-21AB8CDF96AE}"/>
              </a:ext>
            </a:extLst>
          </p:cNvPr>
          <p:cNvSpPr txBox="1">
            <a:spLocks noChangeArrowheads="1"/>
          </p:cNvSpPr>
          <p:nvPr/>
        </p:nvSpPr>
        <p:spPr bwMode="auto">
          <a:xfrm>
            <a:off x="495300" y="128588"/>
            <a:ext cx="8910638" cy="121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sp>
        <p:nvSpPr>
          <p:cNvPr id="14342" name="Rectangle 8">
            <a:extLst>
              <a:ext uri="{FF2B5EF4-FFF2-40B4-BE49-F238E27FC236}">
                <a16:creationId xmlns:a16="http://schemas.microsoft.com/office/drawing/2014/main" id="{5807BFC5-C5DE-4C49-8C11-D3B59A89057E}"/>
              </a:ext>
            </a:extLst>
          </p:cNvPr>
          <p:cNvSpPr>
            <a:spLocks noChangeArrowheads="1"/>
          </p:cNvSpPr>
          <p:nvPr/>
        </p:nvSpPr>
        <p:spPr bwMode="auto">
          <a:xfrm>
            <a:off x="7291388" y="4176713"/>
            <a:ext cx="2284412"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sp>
        <p:nvSpPr>
          <p:cNvPr id="14343" name="Rectangle 9">
            <a:extLst>
              <a:ext uri="{FF2B5EF4-FFF2-40B4-BE49-F238E27FC236}">
                <a16:creationId xmlns:a16="http://schemas.microsoft.com/office/drawing/2014/main" id="{09FEFF5E-F4C3-43BC-B4EB-140A66D375C7}"/>
              </a:ext>
            </a:extLst>
          </p:cNvPr>
          <p:cNvSpPr>
            <a:spLocks noChangeArrowheads="1"/>
          </p:cNvSpPr>
          <p:nvPr/>
        </p:nvSpPr>
        <p:spPr bwMode="auto">
          <a:xfrm>
            <a:off x="3367088" y="6381750"/>
            <a:ext cx="314960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pic>
        <p:nvPicPr>
          <p:cNvPr id="14344" name="Bild 1">
            <a:extLst>
              <a:ext uri="{FF2B5EF4-FFF2-40B4-BE49-F238E27FC236}">
                <a16:creationId xmlns:a16="http://schemas.microsoft.com/office/drawing/2014/main" id="{FFE8C96F-D42E-47B7-8997-F39AF1B6C301}"/>
              </a:ext>
            </a:extLst>
          </p:cNvPr>
          <p:cNvPicPr>
            <a:picLocks noChangeAspect="1" noChangeArrowheads="1"/>
          </p:cNvPicPr>
          <p:nvPr/>
        </p:nvPicPr>
        <p:blipFill>
          <a:blip r:embed="rId4" r:link="rId5" cstate="email">
            <a:extLst>
              <a:ext uri="{28A0092B-C50C-407E-A947-70E740481C1C}">
                <a14:useLocalDpi xmlns:a14="http://schemas.microsoft.com/office/drawing/2010/main"/>
              </a:ext>
            </a:extLst>
          </a:blip>
          <a:srcRect/>
          <a:stretch>
            <a:fillRect/>
          </a:stretch>
        </p:blipFill>
        <p:spPr bwMode="auto">
          <a:xfrm>
            <a:off x="3113088" y="1160462"/>
            <a:ext cx="34036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7">
            <a:extLst>
              <a:ext uri="{FF2B5EF4-FFF2-40B4-BE49-F238E27FC236}">
                <a16:creationId xmlns:a16="http://schemas.microsoft.com/office/drawing/2014/main" id="{D6B3F156-3E0B-4A0A-8C24-0A92603D6F8F}"/>
              </a:ext>
            </a:extLst>
          </p:cNvPr>
          <p:cNvSpPr txBox="1">
            <a:spLocks noChangeArrowheads="1"/>
          </p:cNvSpPr>
          <p:nvPr/>
        </p:nvSpPr>
        <p:spPr bwMode="auto">
          <a:xfrm>
            <a:off x="1135063" y="44450"/>
            <a:ext cx="8910637" cy="121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en-US" altLang="de-DE" sz="3200" b="1">
                <a:solidFill>
                  <a:srgbClr val="339BAF"/>
                </a:solidFill>
                <a:latin typeface="Helvetica LT Std Cond" pitchFamily="32" charset="0"/>
              </a:rPr>
              <a:t>Steyr, Oberösterreich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79F7620D-9441-4848-A8B9-7EEE6F079315}"/>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531C565A-92CD-4A3C-95B7-5B78895F3121}" type="slidenum">
              <a:rPr lang="en-US" altLang="de-DE" sz="1200">
                <a:solidFill>
                  <a:srgbClr val="FFFFFF"/>
                </a:solidFill>
                <a:ea typeface="MS PGothic" panose="020B0600070205080204" pitchFamily="34" charset="-128"/>
              </a:rPr>
              <a:pPr algn="ctr" eaLnBrk="1" hangingPunct="1">
                <a:spcBef>
                  <a:spcPct val="0"/>
                </a:spcBef>
                <a:buClrTx/>
                <a:buFontTx/>
                <a:buNone/>
              </a:pPr>
              <a:t>7</a:t>
            </a:fld>
            <a:endParaRPr lang="en-US" altLang="de-DE" sz="1200">
              <a:solidFill>
                <a:srgbClr val="FFFFFF"/>
              </a:solidFill>
              <a:ea typeface="MS PGothic" panose="020B0600070205080204" pitchFamily="34" charset="-128"/>
            </a:endParaRPr>
          </a:p>
        </p:txBody>
      </p:sp>
      <p:sp>
        <p:nvSpPr>
          <p:cNvPr id="16387" name="Rectangle 2">
            <a:extLst>
              <a:ext uri="{FF2B5EF4-FFF2-40B4-BE49-F238E27FC236}">
                <a16:creationId xmlns:a16="http://schemas.microsoft.com/office/drawing/2014/main" id="{5A33272B-B7F2-4C5F-A2C3-7B2A66CFF671}"/>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16388" name="Group 3">
            <a:extLst>
              <a:ext uri="{FF2B5EF4-FFF2-40B4-BE49-F238E27FC236}">
                <a16:creationId xmlns:a16="http://schemas.microsoft.com/office/drawing/2014/main" id="{7338D3DB-C087-48BD-84A1-CBCFEA9994F7}"/>
              </a:ext>
            </a:extLst>
          </p:cNvPr>
          <p:cNvGrpSpPr>
            <a:grpSpLocks/>
          </p:cNvGrpSpPr>
          <p:nvPr/>
        </p:nvGrpSpPr>
        <p:grpSpPr bwMode="auto">
          <a:xfrm>
            <a:off x="212725" y="6300788"/>
            <a:ext cx="2319338" cy="504825"/>
            <a:chOff x="134" y="3969"/>
            <a:chExt cx="1461" cy="318"/>
          </a:xfrm>
        </p:grpSpPr>
        <p:sp>
          <p:nvSpPr>
            <p:cNvPr id="16394" name="Rectangle 4">
              <a:extLst>
                <a:ext uri="{FF2B5EF4-FFF2-40B4-BE49-F238E27FC236}">
                  <a16:creationId xmlns:a16="http://schemas.microsoft.com/office/drawing/2014/main" id="{71FB0850-BD78-4961-8578-704CAD64B455}"/>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16395" name="Picture 5">
              <a:extLst>
                <a:ext uri="{FF2B5EF4-FFF2-40B4-BE49-F238E27FC236}">
                  <a16:creationId xmlns:a16="http://schemas.microsoft.com/office/drawing/2014/main" id="{3B27D4ED-103C-41A2-9238-161B729492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6389" name="Text Box 6">
            <a:extLst>
              <a:ext uri="{FF2B5EF4-FFF2-40B4-BE49-F238E27FC236}">
                <a16:creationId xmlns:a16="http://schemas.microsoft.com/office/drawing/2014/main" id="{29D88664-0463-438E-B2DF-0E63BA6D8C37}"/>
              </a:ext>
            </a:extLst>
          </p:cNvPr>
          <p:cNvSpPr txBox="1">
            <a:spLocks noChangeArrowheads="1"/>
          </p:cNvSpPr>
          <p:nvPr/>
        </p:nvSpPr>
        <p:spPr bwMode="auto">
          <a:xfrm>
            <a:off x="355600" y="0"/>
            <a:ext cx="8910638" cy="147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en-US" altLang="de-DE" sz="3200" b="1">
                <a:solidFill>
                  <a:srgbClr val="339BAF"/>
                </a:solidFill>
                <a:latin typeface="Helvetica LT Std Cond" pitchFamily="32" charset="0"/>
              </a:rPr>
              <a:t>Quartiere</a:t>
            </a:r>
          </a:p>
        </p:txBody>
      </p:sp>
      <p:sp>
        <p:nvSpPr>
          <p:cNvPr id="16390" name="Text Box 7">
            <a:extLst>
              <a:ext uri="{FF2B5EF4-FFF2-40B4-BE49-F238E27FC236}">
                <a16:creationId xmlns:a16="http://schemas.microsoft.com/office/drawing/2014/main" id="{D6F11985-B488-4EBA-9002-2435A0E2EE86}"/>
              </a:ext>
            </a:extLst>
          </p:cNvPr>
          <p:cNvSpPr txBox="1">
            <a:spLocks noChangeArrowheads="1"/>
          </p:cNvSpPr>
          <p:nvPr/>
        </p:nvSpPr>
        <p:spPr bwMode="auto">
          <a:xfrm>
            <a:off x="355600" y="4003675"/>
            <a:ext cx="9274175" cy="217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eaLnBrk="1" hangingPunct="1">
              <a:spcBef>
                <a:spcPts val="1125"/>
              </a:spcBef>
              <a:buClrTx/>
              <a:buFontTx/>
              <a:buNone/>
            </a:pPr>
            <a:r>
              <a:rPr lang="de-DE" altLang="de-DE" dirty="0">
                <a:latin typeface="Helvetica LT Std Cond" pitchFamily="32" charset="0"/>
                <a:cs typeface="ヒラギノ角ゴ ProN W3" charset="0"/>
              </a:rPr>
              <a:t>Kinder und Gruppenleiter*innen sind in Steyrer </a:t>
            </a:r>
            <a:r>
              <a:rPr lang="de-DE" altLang="de-DE" b="1" dirty="0">
                <a:latin typeface="Helvetica LT Std Cond" pitchFamily="32" charset="0"/>
                <a:cs typeface="ヒラギノ角ゴ ProN W3" charset="0"/>
              </a:rPr>
              <a:t>Schulen</a:t>
            </a:r>
            <a:r>
              <a:rPr lang="de-DE" altLang="de-DE" dirty="0">
                <a:latin typeface="Helvetica LT Std Cond" pitchFamily="32" charset="0"/>
                <a:cs typeface="ヒラギノ角ゴ ProN W3" charset="0"/>
              </a:rPr>
              <a:t> untergebracht.</a:t>
            </a:r>
          </a:p>
          <a:p>
            <a:pPr eaLnBrk="1" hangingPunct="1">
              <a:spcBef>
                <a:spcPts val="1125"/>
              </a:spcBef>
              <a:buClrTx/>
              <a:buFontTx/>
              <a:buNone/>
            </a:pPr>
            <a:r>
              <a:rPr lang="de-DE" altLang="de-DE" dirty="0">
                <a:latin typeface="Helvetica LT Std Cond" pitchFamily="32" charset="0"/>
                <a:cs typeface="ヒラギノ角ゴ ProN W3" charset="0"/>
              </a:rPr>
              <a:t>Die Pfarrgruppe schläft gemeinsam in einer Schule und wird nicht getrennt.</a:t>
            </a:r>
          </a:p>
          <a:p>
            <a:pPr eaLnBrk="1" hangingPunct="1">
              <a:spcBef>
                <a:spcPts val="1125"/>
              </a:spcBef>
              <a:buClrTx/>
              <a:buFontTx/>
              <a:buNone/>
            </a:pPr>
            <a:r>
              <a:rPr lang="de-DE" altLang="de-DE" dirty="0">
                <a:latin typeface="Helvetica LT Std Cond" pitchFamily="32" charset="0"/>
                <a:cs typeface="ヒラギノ角ゴ ProN W3" charset="0"/>
              </a:rPr>
              <a:t>Es werden </a:t>
            </a:r>
            <a:r>
              <a:rPr lang="de-DE" altLang="de-DE" b="1" dirty="0">
                <a:latin typeface="Helvetica LT Std Cond" pitchFamily="32" charset="0"/>
                <a:cs typeface="ヒラギノ角ゴ ProN W3" charset="0"/>
              </a:rPr>
              <a:t>circa 10-15 Kinder gemeinsam in einem Klassenraum </a:t>
            </a:r>
            <a:r>
              <a:rPr lang="de-DE" altLang="de-DE" dirty="0">
                <a:latin typeface="Helvetica LT Std Cond" pitchFamily="32" charset="0"/>
                <a:cs typeface="ヒラギノ角ゴ ProN W3" charset="0"/>
              </a:rPr>
              <a:t>wohnen. Isomatten und Schlafsäcke werden von den Kindern mitgebracht. </a:t>
            </a:r>
          </a:p>
          <a:p>
            <a:pPr eaLnBrk="1" hangingPunct="1">
              <a:spcBef>
                <a:spcPts val="1125"/>
              </a:spcBef>
              <a:buClrTx/>
              <a:buFontTx/>
              <a:buNone/>
            </a:pPr>
            <a:r>
              <a:rPr lang="de-DE" altLang="de-DE" dirty="0">
                <a:latin typeface="Helvetica LT Std Cond" pitchFamily="32" charset="0"/>
                <a:cs typeface="ヒラギノ角ゴ ProN W3" charset="0"/>
              </a:rPr>
              <a:t>Ein Schulteam sorgt gemeinsam mit den Gruppenleiter*innen rund um die Uhr für das Wohl und die Aufsicht der Kinder. </a:t>
            </a:r>
          </a:p>
        </p:txBody>
      </p:sp>
      <p:sp>
        <p:nvSpPr>
          <p:cNvPr id="16391" name="Rectangle 8">
            <a:extLst>
              <a:ext uri="{FF2B5EF4-FFF2-40B4-BE49-F238E27FC236}">
                <a16:creationId xmlns:a16="http://schemas.microsoft.com/office/drawing/2014/main" id="{D2EDFDBA-0507-4337-80FF-D853534A80CD}"/>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pic>
        <p:nvPicPr>
          <p:cNvPr id="16392" name="Picture 9">
            <a:extLst>
              <a:ext uri="{FF2B5EF4-FFF2-40B4-BE49-F238E27FC236}">
                <a16:creationId xmlns:a16="http://schemas.microsoft.com/office/drawing/2014/main" id="{F431D364-0906-4ECB-BEF9-A87720D1B8D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40650" y="188913"/>
            <a:ext cx="2160588" cy="1820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3" name="Picture 10">
            <a:extLst>
              <a:ext uri="{FF2B5EF4-FFF2-40B4-BE49-F238E27FC236}">
                <a16:creationId xmlns:a16="http://schemas.microsoft.com/office/drawing/2014/main" id="{B3FC2B59-7A3A-4B65-8423-3E4D1540085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7675" y="1009650"/>
            <a:ext cx="4168775" cy="287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434" name="Picture 1">
            <a:extLst>
              <a:ext uri="{FF2B5EF4-FFF2-40B4-BE49-F238E27FC236}">
                <a16:creationId xmlns:a16="http://schemas.microsoft.com/office/drawing/2014/main" id="{CC9401C5-297A-4AFF-B7BD-255813A9A55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273925" y="223838"/>
            <a:ext cx="2219325" cy="1871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5" name="Text Box 2">
            <a:extLst>
              <a:ext uri="{FF2B5EF4-FFF2-40B4-BE49-F238E27FC236}">
                <a16:creationId xmlns:a16="http://schemas.microsoft.com/office/drawing/2014/main" id="{F28D9B1C-EE76-4DFE-BD01-1F5E4654E395}"/>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70B4B488-5992-4432-80DA-420287C7582B}" type="slidenum">
              <a:rPr lang="en-US" altLang="de-DE" sz="1200">
                <a:solidFill>
                  <a:srgbClr val="FFFFFF"/>
                </a:solidFill>
                <a:ea typeface="MS PGothic" panose="020B0600070205080204" pitchFamily="34" charset="-128"/>
              </a:rPr>
              <a:pPr algn="ctr" eaLnBrk="1" hangingPunct="1">
                <a:spcBef>
                  <a:spcPct val="0"/>
                </a:spcBef>
                <a:buClrTx/>
                <a:buFontTx/>
                <a:buNone/>
              </a:pPr>
              <a:t>8</a:t>
            </a:fld>
            <a:endParaRPr lang="en-US" altLang="de-DE" sz="1200">
              <a:solidFill>
                <a:srgbClr val="FFFFFF"/>
              </a:solidFill>
              <a:ea typeface="MS PGothic" panose="020B0600070205080204" pitchFamily="34" charset="-128"/>
            </a:endParaRPr>
          </a:p>
        </p:txBody>
      </p:sp>
      <p:sp>
        <p:nvSpPr>
          <p:cNvPr id="18436" name="Rectangle 3">
            <a:extLst>
              <a:ext uri="{FF2B5EF4-FFF2-40B4-BE49-F238E27FC236}">
                <a16:creationId xmlns:a16="http://schemas.microsoft.com/office/drawing/2014/main" id="{04FE8F9F-3F1F-436C-8935-300869EDF099}"/>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18437" name="Group 4">
            <a:extLst>
              <a:ext uri="{FF2B5EF4-FFF2-40B4-BE49-F238E27FC236}">
                <a16:creationId xmlns:a16="http://schemas.microsoft.com/office/drawing/2014/main" id="{560E41F0-A0FC-49B6-8A85-A8E812BDD717}"/>
              </a:ext>
            </a:extLst>
          </p:cNvPr>
          <p:cNvGrpSpPr>
            <a:grpSpLocks/>
          </p:cNvGrpSpPr>
          <p:nvPr/>
        </p:nvGrpSpPr>
        <p:grpSpPr bwMode="auto">
          <a:xfrm>
            <a:off x="212725" y="6300788"/>
            <a:ext cx="2319338" cy="504825"/>
            <a:chOff x="134" y="3969"/>
            <a:chExt cx="1461" cy="318"/>
          </a:xfrm>
        </p:grpSpPr>
        <p:sp>
          <p:nvSpPr>
            <p:cNvPr id="18442" name="Rectangle 5">
              <a:extLst>
                <a:ext uri="{FF2B5EF4-FFF2-40B4-BE49-F238E27FC236}">
                  <a16:creationId xmlns:a16="http://schemas.microsoft.com/office/drawing/2014/main" id="{F49536AF-9B19-4C7B-93E4-EE6B1B7AE540}"/>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18443" name="Picture 6">
              <a:extLst>
                <a:ext uri="{FF2B5EF4-FFF2-40B4-BE49-F238E27FC236}">
                  <a16:creationId xmlns:a16="http://schemas.microsoft.com/office/drawing/2014/main" id="{1D808612-832F-43C3-AA1A-09B0D975EC9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8438" name="Text Box 7">
            <a:extLst>
              <a:ext uri="{FF2B5EF4-FFF2-40B4-BE49-F238E27FC236}">
                <a16:creationId xmlns:a16="http://schemas.microsoft.com/office/drawing/2014/main" id="{DC10A94F-38F1-43C2-8B97-0D6B94AB3CF9}"/>
              </a:ext>
            </a:extLst>
          </p:cNvPr>
          <p:cNvSpPr txBox="1">
            <a:spLocks noChangeArrowheads="1"/>
          </p:cNvSpPr>
          <p:nvPr/>
        </p:nvSpPr>
        <p:spPr bwMode="auto">
          <a:xfrm>
            <a:off x="234950" y="-103188"/>
            <a:ext cx="8910638" cy="1473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en-US" altLang="de-DE" sz="3600" b="1">
                <a:solidFill>
                  <a:srgbClr val="339BAF"/>
                </a:solidFill>
                <a:latin typeface="Helvetica LT Std Cond" pitchFamily="32" charset="0"/>
              </a:rPr>
              <a:t>Verpflegung</a:t>
            </a:r>
          </a:p>
        </p:txBody>
      </p:sp>
      <p:sp>
        <p:nvSpPr>
          <p:cNvPr id="9224" name="Rectangle 8">
            <a:extLst>
              <a:ext uri="{FF2B5EF4-FFF2-40B4-BE49-F238E27FC236}">
                <a16:creationId xmlns:a16="http://schemas.microsoft.com/office/drawing/2014/main" id="{E0393809-0D34-46CF-AB07-69BF1B6DAF78}"/>
              </a:ext>
            </a:extLst>
          </p:cNvPr>
          <p:cNvSpPr>
            <a:spLocks noChangeArrowheads="1"/>
          </p:cNvSpPr>
          <p:nvPr/>
        </p:nvSpPr>
        <p:spPr bwMode="auto">
          <a:xfrm>
            <a:off x="366713" y="1160463"/>
            <a:ext cx="5375275" cy="4965700"/>
          </a:xfrm>
          <a:prstGeom prst="rect">
            <a:avLst/>
          </a:prstGeom>
          <a:noFill/>
          <a:ln>
            <a:noFill/>
          </a:ln>
          <a:effectLst/>
        </p:spPr>
        <p:txBody>
          <a:bodyPr lIns="0" tIns="0" rIns="40680" bIns="0"/>
          <a:lstStyle>
            <a:lvl1pPr marL="3810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1pPr>
            <a:lvl2pPr marL="673100" indent="-176213">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2pPr>
            <a:lvl3pPr>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3pPr>
            <a:lvl4pPr>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4pPr>
            <a:lvl5pPr>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Condensed" pitchFamily="32" charset="0"/>
                <a:cs typeface="ヒラギノ角ゴ ProN W6" charset="0"/>
              </a:defRPr>
            </a:lvl9pPr>
          </a:lstStyle>
          <a:p>
            <a:pPr marL="322263" indent="-285750" eaLnBrk="1" hangingPunct="1">
              <a:spcBef>
                <a:spcPts val="438"/>
              </a:spcBef>
              <a:buClr>
                <a:srgbClr val="339BAF"/>
              </a:buClr>
              <a:buSzPct val="100000"/>
              <a:buFont typeface="Arial" panose="020B0604020202020204" pitchFamily="34" charset="0"/>
              <a:buChar char="•"/>
              <a:defRPr/>
            </a:pPr>
            <a:r>
              <a:rPr lang="en-US" altLang="de-DE" dirty="0" err="1">
                <a:latin typeface="Helvetica Condensed Medium" charset="0"/>
                <a:ea typeface="MS PGothic" panose="020B0600070205080204" pitchFamily="34" charset="-128"/>
              </a:rPr>
              <a:t>Gutes</a:t>
            </a:r>
            <a:r>
              <a:rPr lang="en-US" altLang="de-DE" dirty="0">
                <a:latin typeface="Helvetica Condensed Medium" charset="0"/>
                <a:ea typeface="MS PGothic" panose="020B0600070205080204" pitchFamily="34" charset="-128"/>
              </a:rPr>
              <a:t> Essen </a:t>
            </a:r>
            <a:r>
              <a:rPr lang="en-US" altLang="de-DE" dirty="0" err="1">
                <a:latin typeface="Helvetica Condensed Medium" charset="0"/>
                <a:ea typeface="MS PGothic" panose="020B0600070205080204" pitchFamily="34" charset="-128"/>
              </a:rPr>
              <a:t>ist</a:t>
            </a:r>
            <a:r>
              <a:rPr lang="en-US" altLang="de-DE" dirty="0">
                <a:latin typeface="Helvetica Condensed Medium" charset="0"/>
                <a:ea typeface="MS PGothic" panose="020B0600070205080204" pitchFamily="34" charset="-128"/>
              </a:rPr>
              <a:t> </a:t>
            </a:r>
            <a:r>
              <a:rPr lang="en-US" altLang="de-DE" dirty="0" err="1">
                <a:latin typeface="Helvetica Condensed Medium" charset="0"/>
                <a:ea typeface="MS PGothic" panose="020B0600070205080204" pitchFamily="34" charset="-128"/>
              </a:rPr>
              <a:t>für</a:t>
            </a:r>
            <a:r>
              <a:rPr lang="en-US" altLang="de-DE" dirty="0">
                <a:latin typeface="Helvetica Condensed Medium" charset="0"/>
                <a:ea typeface="MS PGothic" panose="020B0600070205080204" pitchFamily="34" charset="-128"/>
              </a:rPr>
              <a:t> das </a:t>
            </a:r>
            <a:r>
              <a:rPr lang="en-US" altLang="de-DE" dirty="0" err="1">
                <a:latin typeface="Helvetica Condensed Medium" charset="0"/>
                <a:ea typeface="MS PGothic" panose="020B0600070205080204" pitchFamily="34" charset="-128"/>
              </a:rPr>
              <a:t>Wohlbefinden</a:t>
            </a:r>
            <a:r>
              <a:rPr lang="en-US" altLang="de-DE" dirty="0">
                <a:latin typeface="Helvetica Condensed Medium" charset="0"/>
                <a:ea typeface="MS PGothic" panose="020B0600070205080204" pitchFamily="34" charset="-128"/>
              </a:rPr>
              <a:t> der Kinder </a:t>
            </a:r>
            <a:r>
              <a:rPr lang="en-US" altLang="de-DE" dirty="0" err="1">
                <a:latin typeface="Helvetica Condensed Medium" charset="0"/>
                <a:ea typeface="MS PGothic" panose="020B0600070205080204" pitchFamily="34" charset="-128"/>
              </a:rPr>
              <a:t>wichtig</a:t>
            </a:r>
            <a:r>
              <a:rPr lang="en-US" altLang="de-DE" dirty="0">
                <a:latin typeface="Helvetica Condensed Medium" charset="0"/>
                <a:ea typeface="MS PGothic" panose="020B0600070205080204" pitchFamily="34" charset="-128"/>
              </a:rPr>
              <a:t>. </a:t>
            </a:r>
            <a:r>
              <a:rPr lang="en-US" altLang="de-DE" dirty="0" err="1">
                <a:latin typeface="Helvetica Condensed Medium" charset="0"/>
                <a:ea typeface="MS PGothic" panose="020B0600070205080204" pitchFamily="34" charset="-128"/>
              </a:rPr>
              <a:t>Deswegen</a:t>
            </a:r>
            <a:r>
              <a:rPr lang="en-US" altLang="de-DE" dirty="0">
                <a:latin typeface="Helvetica Condensed Medium" charset="0"/>
                <a:ea typeface="MS PGothic" panose="020B0600070205080204" pitchFamily="34" charset="-128"/>
              </a:rPr>
              <a:t> </a:t>
            </a:r>
            <a:r>
              <a:rPr lang="en-US" altLang="de-DE" dirty="0" err="1">
                <a:latin typeface="Helvetica Condensed Medium" charset="0"/>
                <a:ea typeface="MS PGothic" panose="020B0600070205080204" pitchFamily="34" charset="-128"/>
              </a:rPr>
              <a:t>wird</a:t>
            </a:r>
            <a:r>
              <a:rPr lang="en-US" altLang="de-DE" dirty="0">
                <a:latin typeface="Helvetica Condensed Medium" charset="0"/>
                <a:ea typeface="MS PGothic" panose="020B0600070205080204" pitchFamily="34" charset="-128"/>
              </a:rPr>
              <a:t> die </a:t>
            </a:r>
            <a:r>
              <a:rPr lang="en-US" altLang="de-DE" dirty="0" err="1">
                <a:latin typeface="Helvetica Condensed Medium" charset="0"/>
                <a:ea typeface="MS PGothic" panose="020B0600070205080204" pitchFamily="34" charset="-128"/>
              </a:rPr>
              <a:t>Verpflegung</a:t>
            </a:r>
            <a:r>
              <a:rPr lang="en-US" altLang="de-DE" dirty="0">
                <a:latin typeface="Helvetica Condensed Medium" charset="0"/>
                <a:ea typeface="MS PGothic" panose="020B0600070205080204" pitchFamily="34" charset="-128"/>
              </a:rPr>
              <a:t> am </a:t>
            </a:r>
            <a:r>
              <a:rPr lang="en-US" altLang="de-DE" dirty="0" err="1">
                <a:latin typeface="Helvetica Condensed Medium" charset="0"/>
                <a:ea typeface="MS PGothic" panose="020B0600070205080204" pitchFamily="34" charset="-128"/>
              </a:rPr>
              <a:t>Kaleidio</a:t>
            </a:r>
            <a:r>
              <a:rPr lang="en-US" altLang="de-DE" dirty="0">
                <a:latin typeface="Helvetica Condensed Medium" charset="0"/>
                <a:ea typeface="MS PGothic" panose="020B0600070205080204" pitchFamily="34" charset="-128"/>
              </a:rPr>
              <a:t> von </a:t>
            </a:r>
            <a:r>
              <a:rPr lang="en-US" altLang="de-DE" dirty="0" err="1">
                <a:latin typeface="Helvetica Condensed Medium" charset="0"/>
                <a:ea typeface="MS PGothic" panose="020B0600070205080204" pitchFamily="34" charset="-128"/>
              </a:rPr>
              <a:t>einem</a:t>
            </a:r>
            <a:r>
              <a:rPr lang="en-US" altLang="de-DE" dirty="0">
                <a:latin typeface="Helvetica Condensed Medium" charset="0"/>
                <a:ea typeface="MS PGothic" panose="020B0600070205080204" pitchFamily="34" charset="-128"/>
              </a:rPr>
              <a:t> </a:t>
            </a:r>
            <a:r>
              <a:rPr lang="en-US" altLang="de-DE" b="1" dirty="0" err="1">
                <a:latin typeface="Helvetica Condensed Medium" charset="0"/>
                <a:ea typeface="MS PGothic" panose="020B0600070205080204" pitchFamily="34" charset="-128"/>
              </a:rPr>
              <a:t>professionellem</a:t>
            </a:r>
            <a:r>
              <a:rPr lang="en-US" altLang="de-DE" b="1" dirty="0">
                <a:latin typeface="Helvetica Condensed Medium" charset="0"/>
                <a:ea typeface="MS PGothic" panose="020B0600070205080204" pitchFamily="34" charset="-128"/>
              </a:rPr>
              <a:t> Catering </a:t>
            </a:r>
            <a:r>
              <a:rPr lang="en-US" altLang="de-DE" dirty="0" err="1">
                <a:latin typeface="Helvetica Condensed Medium" charset="0"/>
                <a:ea typeface="MS PGothic" panose="020B0600070205080204" pitchFamily="34" charset="-128"/>
              </a:rPr>
              <a:t>übernommen</a:t>
            </a:r>
            <a:r>
              <a:rPr lang="en-US" altLang="de-DE" dirty="0">
                <a:latin typeface="Helvetica Condensed Medium" charset="0"/>
                <a:ea typeface="MS PGothic" panose="020B0600070205080204" pitchFamily="34" charset="-128"/>
              </a:rPr>
              <a:t>. </a:t>
            </a:r>
          </a:p>
          <a:p>
            <a:pPr marL="322263" indent="-285750" eaLnBrk="1" hangingPunct="1">
              <a:spcBef>
                <a:spcPts val="438"/>
              </a:spcBef>
              <a:buClr>
                <a:srgbClr val="339BAF"/>
              </a:buClr>
              <a:buSzPct val="100000"/>
              <a:buFont typeface="Arial" panose="020B0604020202020204" pitchFamily="34" charset="0"/>
              <a:buChar char="•"/>
              <a:defRPr/>
            </a:pPr>
            <a:endParaRPr lang="en-US" altLang="de-DE" dirty="0">
              <a:latin typeface="Helvetica Condensed Medium" charset="0"/>
              <a:ea typeface="MS PGothic" panose="020B0600070205080204" pitchFamily="34" charset="-128"/>
            </a:endParaRPr>
          </a:p>
          <a:p>
            <a:pPr marL="285750" indent="-285750" eaLnBrk="1" hangingPunct="1">
              <a:spcBef>
                <a:spcPts val="438"/>
              </a:spcBef>
              <a:buClr>
                <a:srgbClr val="339BAF"/>
              </a:buClr>
              <a:buSzPct val="85000"/>
              <a:buFont typeface="Arial" panose="020B0604020202020204" pitchFamily="34" charset="0"/>
              <a:buChar char="•"/>
              <a:defRPr/>
            </a:pPr>
            <a:r>
              <a:rPr lang="en-US" altLang="de-DE" b="1" dirty="0" err="1">
                <a:ea typeface="MS PGothic" panose="020B0600070205080204" pitchFamily="34" charset="-128"/>
              </a:rPr>
              <a:t>Frühstück</a:t>
            </a:r>
            <a:r>
              <a:rPr lang="en-US" altLang="de-DE" b="1" dirty="0">
                <a:ea typeface="MS PGothic" panose="020B0600070205080204" pitchFamily="34" charset="-128"/>
              </a:rPr>
              <a:t>, </a:t>
            </a:r>
            <a:r>
              <a:rPr lang="en-US" altLang="de-DE" b="1" dirty="0" err="1">
                <a:ea typeface="MS PGothic" panose="020B0600070205080204" pitchFamily="34" charset="-128"/>
              </a:rPr>
              <a:t>Mittag</a:t>
            </a:r>
            <a:r>
              <a:rPr lang="en-US" altLang="de-DE" b="1" dirty="0">
                <a:ea typeface="MS PGothic" panose="020B0600070205080204" pitchFamily="34" charset="-128"/>
              </a:rPr>
              <a:t>- und </a:t>
            </a:r>
            <a:r>
              <a:rPr lang="en-US" altLang="de-DE" b="1" dirty="0" err="1">
                <a:ea typeface="MS PGothic" panose="020B0600070205080204" pitchFamily="34" charset="-128"/>
              </a:rPr>
              <a:t>Abendessen</a:t>
            </a:r>
            <a:r>
              <a:rPr lang="en-US" altLang="de-DE" b="1" dirty="0">
                <a:ea typeface="MS PGothic" panose="020B0600070205080204" pitchFamily="34" charset="-128"/>
              </a:rPr>
              <a:t> </a:t>
            </a:r>
            <a:r>
              <a:rPr lang="en-US" altLang="de-DE" dirty="0" err="1">
                <a:ea typeface="MS PGothic" panose="020B0600070205080204" pitchFamily="34" charset="-128"/>
              </a:rPr>
              <a:t>wird</a:t>
            </a:r>
            <a:r>
              <a:rPr lang="en-US" altLang="de-DE" dirty="0">
                <a:ea typeface="MS PGothic" panose="020B0600070205080204" pitchFamily="34" charset="-128"/>
              </a:rPr>
              <a:t> an </a:t>
            </a:r>
            <a:r>
              <a:rPr lang="en-US" altLang="de-DE" dirty="0" err="1">
                <a:ea typeface="MS PGothic" panose="020B0600070205080204" pitchFamily="34" charset="-128"/>
              </a:rPr>
              <a:t>einem</a:t>
            </a:r>
            <a:r>
              <a:rPr lang="en-US" altLang="de-DE" dirty="0">
                <a:ea typeface="MS PGothic" panose="020B0600070205080204" pitchFamily="34" charset="-128"/>
              </a:rPr>
              <a:t> </a:t>
            </a:r>
            <a:r>
              <a:rPr lang="en-US" altLang="de-DE" dirty="0" err="1">
                <a:ea typeface="MS PGothic" panose="020B0600070205080204" pitchFamily="34" charset="-128"/>
              </a:rPr>
              <a:t>zentralen</a:t>
            </a:r>
            <a:r>
              <a:rPr lang="en-US" altLang="de-DE" dirty="0">
                <a:ea typeface="MS PGothic" panose="020B0600070205080204" pitchFamily="34" charset="-128"/>
              </a:rPr>
              <a:t> Ort </a:t>
            </a:r>
            <a:r>
              <a:rPr lang="en-US" altLang="de-DE" dirty="0" err="1">
                <a:ea typeface="MS PGothic" panose="020B0600070205080204" pitchFamily="34" charset="-128"/>
              </a:rPr>
              <a:t>täglich</a:t>
            </a:r>
            <a:r>
              <a:rPr lang="en-US" altLang="de-DE" dirty="0">
                <a:ea typeface="MS PGothic" panose="020B0600070205080204" pitchFamily="34" charset="-128"/>
              </a:rPr>
              <a:t> </a:t>
            </a:r>
            <a:r>
              <a:rPr lang="en-US" altLang="de-DE" dirty="0" err="1">
                <a:ea typeface="MS PGothic" panose="020B0600070205080204" pitchFamily="34" charset="-128"/>
              </a:rPr>
              <a:t>ausgegeben</a:t>
            </a:r>
            <a:r>
              <a:rPr lang="en-US" altLang="de-DE" dirty="0">
                <a:ea typeface="MS PGothic" panose="020B0600070205080204" pitchFamily="34" charset="-128"/>
              </a:rPr>
              <a:t>. </a:t>
            </a:r>
          </a:p>
          <a:p>
            <a:pPr marL="920750" lvl="1" indent="-285750" eaLnBrk="1" hangingPunct="1">
              <a:spcBef>
                <a:spcPts val="438"/>
              </a:spcBef>
              <a:buClr>
                <a:srgbClr val="339BAF"/>
              </a:buClr>
              <a:buSzPct val="85000"/>
              <a:buFont typeface="Arial" panose="020B0604020202020204" pitchFamily="34" charset="0"/>
              <a:buChar char="•"/>
              <a:defRPr/>
            </a:pPr>
            <a:r>
              <a:rPr lang="en-US" altLang="de-DE" dirty="0" err="1">
                <a:ea typeface="MS PGothic" panose="020B0600070205080204" pitchFamily="34" charset="-128"/>
              </a:rPr>
              <a:t>Erstes</a:t>
            </a:r>
            <a:r>
              <a:rPr lang="en-US" altLang="de-DE" dirty="0">
                <a:ea typeface="MS PGothic" panose="020B0600070205080204" pitchFamily="34" charset="-128"/>
              </a:rPr>
              <a:t> Essen: Sonntag </a:t>
            </a:r>
            <a:r>
              <a:rPr lang="en-US" altLang="de-DE" dirty="0" err="1">
                <a:ea typeface="MS PGothic" panose="020B0600070205080204" pitchFamily="34" charset="-128"/>
              </a:rPr>
              <a:t>Abendessen</a:t>
            </a:r>
            <a:endParaRPr lang="en-US" altLang="de-DE" dirty="0">
              <a:ea typeface="MS PGothic" panose="020B0600070205080204" pitchFamily="34" charset="-128"/>
            </a:endParaRPr>
          </a:p>
          <a:p>
            <a:pPr marL="920750" lvl="1" indent="-285750" eaLnBrk="1" hangingPunct="1">
              <a:spcBef>
                <a:spcPts val="438"/>
              </a:spcBef>
              <a:buClr>
                <a:srgbClr val="339BAF"/>
              </a:buClr>
              <a:buSzPct val="85000"/>
              <a:buFont typeface="Arial" panose="020B0604020202020204" pitchFamily="34" charset="0"/>
              <a:buChar char="•"/>
              <a:defRPr/>
            </a:pPr>
            <a:r>
              <a:rPr lang="en-US" altLang="de-DE" dirty="0" err="1">
                <a:ea typeface="MS PGothic" panose="020B0600070205080204" pitchFamily="34" charset="-128"/>
              </a:rPr>
              <a:t>Letztes</a:t>
            </a:r>
            <a:r>
              <a:rPr lang="en-US" altLang="de-DE" dirty="0">
                <a:ea typeface="MS PGothic" panose="020B0600070205080204" pitchFamily="34" charset="-128"/>
              </a:rPr>
              <a:t> Essen: </a:t>
            </a:r>
            <a:r>
              <a:rPr lang="en-US" altLang="de-DE" dirty="0" err="1">
                <a:ea typeface="MS PGothic" panose="020B0600070205080204" pitchFamily="34" charset="-128"/>
              </a:rPr>
              <a:t>Samstag</a:t>
            </a:r>
            <a:r>
              <a:rPr lang="en-US" altLang="de-DE" dirty="0">
                <a:ea typeface="MS PGothic" panose="020B0600070205080204" pitchFamily="34" charset="-128"/>
              </a:rPr>
              <a:t> </a:t>
            </a:r>
            <a:r>
              <a:rPr lang="en-US" altLang="de-DE" dirty="0" err="1">
                <a:ea typeface="MS PGothic" panose="020B0600070205080204" pitchFamily="34" charset="-128"/>
              </a:rPr>
              <a:t>Frühstück</a:t>
            </a:r>
            <a:endParaRPr lang="en-US" altLang="de-DE" dirty="0">
              <a:ea typeface="MS PGothic" panose="020B0600070205080204" pitchFamily="34" charset="-128"/>
            </a:endParaRPr>
          </a:p>
          <a:p>
            <a:pPr marL="920750" lvl="1" indent="-285750" eaLnBrk="1" hangingPunct="1">
              <a:spcBef>
                <a:spcPts val="438"/>
              </a:spcBef>
              <a:buClr>
                <a:srgbClr val="339BAF"/>
              </a:buClr>
              <a:buSzPct val="85000"/>
              <a:buFont typeface="Arial" panose="020B0604020202020204" pitchFamily="34" charset="0"/>
              <a:buChar char="•"/>
              <a:defRPr/>
            </a:pPr>
            <a:endParaRPr lang="en-US" altLang="de-DE" dirty="0">
              <a:ea typeface="MS PGothic" panose="020B0600070205080204" pitchFamily="34" charset="-128"/>
            </a:endParaRPr>
          </a:p>
          <a:p>
            <a:pPr marL="285750" indent="-285750" eaLnBrk="1" hangingPunct="1">
              <a:spcBef>
                <a:spcPts val="438"/>
              </a:spcBef>
              <a:buClr>
                <a:srgbClr val="339BAF"/>
              </a:buClr>
              <a:buSzPct val="85000"/>
              <a:buFont typeface="Arial" panose="020B0604020202020204" pitchFamily="34" charset="0"/>
              <a:buChar char="•"/>
              <a:defRPr/>
            </a:pPr>
            <a:r>
              <a:rPr lang="en-US" altLang="de-DE" dirty="0" err="1">
                <a:ea typeface="MS PGothic" panose="020B0600070205080204" pitchFamily="34" charset="-128"/>
              </a:rPr>
              <a:t>Beim</a:t>
            </a:r>
            <a:r>
              <a:rPr lang="en-US" altLang="de-DE" dirty="0">
                <a:ea typeface="MS PGothic" panose="020B0600070205080204" pitchFamily="34" charset="-128"/>
              </a:rPr>
              <a:t> Essen </a:t>
            </a:r>
            <a:r>
              <a:rPr lang="en-US" altLang="de-DE" dirty="0" err="1">
                <a:ea typeface="MS PGothic" panose="020B0600070205080204" pitchFamily="34" charset="-128"/>
              </a:rPr>
              <a:t>wird</a:t>
            </a:r>
            <a:r>
              <a:rPr lang="en-US" altLang="de-DE" dirty="0">
                <a:ea typeface="MS PGothic" panose="020B0600070205080204" pitchFamily="34" charset="-128"/>
              </a:rPr>
              <a:t> auf </a:t>
            </a:r>
            <a:r>
              <a:rPr lang="en-US" altLang="de-DE" dirty="0" err="1">
                <a:ea typeface="MS PGothic" panose="020B0600070205080204" pitchFamily="34" charset="-128"/>
              </a:rPr>
              <a:t>einen</a:t>
            </a:r>
            <a:r>
              <a:rPr lang="en-US" altLang="de-DE" dirty="0">
                <a:ea typeface="MS PGothic" panose="020B0600070205080204" pitchFamily="34" charset="-128"/>
              </a:rPr>
              <a:t> </a:t>
            </a:r>
            <a:r>
              <a:rPr lang="en-US" altLang="de-DE" dirty="0" err="1">
                <a:ea typeface="MS PGothic" panose="020B0600070205080204" pitchFamily="34" charset="-128"/>
              </a:rPr>
              <a:t>hohen</a:t>
            </a:r>
            <a:r>
              <a:rPr lang="en-US" altLang="de-DE" dirty="0">
                <a:ea typeface="MS PGothic" panose="020B0600070205080204" pitchFamily="34" charset="-128"/>
              </a:rPr>
              <a:t> </a:t>
            </a:r>
            <a:r>
              <a:rPr lang="en-US" altLang="de-DE" dirty="0" err="1">
                <a:ea typeface="MS PGothic" panose="020B0600070205080204" pitchFamily="34" charset="-128"/>
              </a:rPr>
              <a:t>Anteil</a:t>
            </a:r>
            <a:r>
              <a:rPr lang="en-US" altLang="de-DE" dirty="0">
                <a:ea typeface="MS PGothic" panose="020B0600070205080204" pitchFamily="34" charset="-128"/>
              </a:rPr>
              <a:t> </a:t>
            </a:r>
            <a:r>
              <a:rPr lang="en-US" altLang="de-DE" b="1" dirty="0" err="1">
                <a:ea typeface="MS PGothic" panose="020B0600070205080204" pitchFamily="34" charset="-128"/>
              </a:rPr>
              <a:t>Bioqualität</a:t>
            </a:r>
            <a:r>
              <a:rPr lang="en-US" altLang="de-DE" dirty="0">
                <a:ea typeface="MS PGothic" panose="020B0600070205080204" pitchFamily="34" charset="-128"/>
              </a:rPr>
              <a:t> und </a:t>
            </a:r>
            <a:r>
              <a:rPr lang="en-US" altLang="de-DE" b="1" dirty="0" err="1">
                <a:ea typeface="MS PGothic" panose="020B0600070205080204" pitchFamily="34" charset="-128"/>
              </a:rPr>
              <a:t>Regionalität</a:t>
            </a:r>
            <a:r>
              <a:rPr lang="en-US" altLang="de-DE" dirty="0">
                <a:ea typeface="MS PGothic" panose="020B0600070205080204" pitchFamily="34" charset="-128"/>
              </a:rPr>
              <a:t> </a:t>
            </a:r>
            <a:r>
              <a:rPr lang="en-US" altLang="de-DE" dirty="0" err="1">
                <a:ea typeface="MS PGothic" panose="020B0600070205080204" pitchFamily="34" charset="-128"/>
              </a:rPr>
              <a:t>wertgelegt</a:t>
            </a:r>
            <a:r>
              <a:rPr lang="en-US" altLang="de-DE" dirty="0">
                <a:ea typeface="MS PGothic" panose="020B0600070205080204" pitchFamily="34" charset="-128"/>
              </a:rPr>
              <a:t>. </a:t>
            </a:r>
          </a:p>
          <a:p>
            <a:pPr marL="285750" indent="-285750" eaLnBrk="1" hangingPunct="1">
              <a:spcBef>
                <a:spcPts val="438"/>
              </a:spcBef>
              <a:buClr>
                <a:srgbClr val="339BAF"/>
              </a:buClr>
              <a:buSzPct val="85000"/>
              <a:buFont typeface="Arial" panose="020B0604020202020204" pitchFamily="34" charset="0"/>
              <a:buChar char="•"/>
              <a:defRPr/>
            </a:pPr>
            <a:endParaRPr lang="en-US" altLang="de-DE" dirty="0">
              <a:ea typeface="MS PGothic" panose="020B0600070205080204" pitchFamily="34" charset="-128"/>
            </a:endParaRPr>
          </a:p>
          <a:p>
            <a:pPr marL="36513" eaLnBrk="1" hangingPunct="1">
              <a:spcBef>
                <a:spcPts val="438"/>
              </a:spcBef>
              <a:buClr>
                <a:srgbClr val="339BAF"/>
              </a:buClr>
              <a:buSzPct val="100000"/>
              <a:buFont typeface="Wingdings" panose="05000000000000000000" pitchFamily="2" charset="2"/>
              <a:buChar char=""/>
              <a:defRPr/>
            </a:pPr>
            <a:r>
              <a:rPr lang="en-US" altLang="de-DE" dirty="0">
                <a:ea typeface="MS PGothic" panose="020B0600070205080204" pitchFamily="34" charset="-128"/>
              </a:rPr>
              <a:t> </a:t>
            </a:r>
            <a:r>
              <a:rPr lang="en-US" altLang="de-DE" b="1" dirty="0" err="1">
                <a:ea typeface="MS PGothic" panose="020B0600070205080204" pitchFamily="34" charset="-128"/>
              </a:rPr>
              <a:t>Saft</a:t>
            </a:r>
            <a:r>
              <a:rPr lang="en-US" altLang="de-DE" b="1" dirty="0">
                <a:ea typeface="MS PGothic" panose="020B0600070205080204" pitchFamily="34" charset="-128"/>
              </a:rPr>
              <a:t>- und </a:t>
            </a:r>
            <a:r>
              <a:rPr lang="en-US" altLang="de-DE" b="1" dirty="0" err="1">
                <a:ea typeface="MS PGothic" panose="020B0600070205080204" pitchFamily="34" charset="-128"/>
              </a:rPr>
              <a:t>Snackstationen</a:t>
            </a:r>
            <a:r>
              <a:rPr lang="en-US" altLang="de-DE" b="1" dirty="0">
                <a:ea typeface="MS PGothic" panose="020B0600070205080204" pitchFamily="34" charset="-128"/>
              </a:rPr>
              <a:t> </a:t>
            </a:r>
            <a:r>
              <a:rPr lang="en-US" altLang="de-DE" dirty="0" err="1">
                <a:ea typeface="MS PGothic" panose="020B0600070205080204" pitchFamily="34" charset="-128"/>
              </a:rPr>
              <a:t>stehen</a:t>
            </a:r>
            <a:r>
              <a:rPr lang="en-US" altLang="de-DE" b="1" dirty="0">
                <a:ea typeface="MS PGothic" panose="020B0600070205080204" pitchFamily="34" charset="-128"/>
              </a:rPr>
              <a:t> </a:t>
            </a:r>
            <a:r>
              <a:rPr lang="en-US" altLang="de-DE" dirty="0">
                <a:ea typeface="MS PGothic" panose="020B0600070205080204" pitchFamily="34" charset="-128"/>
              </a:rPr>
              <a:t>in den </a:t>
            </a:r>
            <a:r>
              <a:rPr lang="en-US" altLang="de-DE" dirty="0" err="1">
                <a:ea typeface="MS PGothic" panose="020B0600070205080204" pitchFamily="34" charset="-128"/>
              </a:rPr>
              <a:t>Erlebniswelten</a:t>
            </a:r>
            <a:r>
              <a:rPr lang="en-US" altLang="de-DE" dirty="0">
                <a:ea typeface="MS PGothic" panose="020B0600070205080204" pitchFamily="34" charset="-128"/>
              </a:rPr>
              <a:t> und den </a:t>
            </a:r>
            <a:r>
              <a:rPr lang="en-US" altLang="de-DE" dirty="0" err="1">
                <a:ea typeface="MS PGothic" panose="020B0600070205080204" pitchFamily="34" charset="-128"/>
              </a:rPr>
              <a:t>Quartieren</a:t>
            </a:r>
            <a:r>
              <a:rPr lang="en-US" altLang="de-DE" dirty="0">
                <a:ea typeface="MS PGothic" panose="020B0600070205080204" pitchFamily="34" charset="-128"/>
              </a:rPr>
              <a:t> </a:t>
            </a:r>
            <a:r>
              <a:rPr lang="en-US" altLang="de-DE" dirty="0" err="1">
                <a:ea typeface="MS PGothic" panose="020B0600070205080204" pitchFamily="34" charset="-128"/>
              </a:rPr>
              <a:t>bereit</a:t>
            </a:r>
            <a:r>
              <a:rPr lang="en-US" altLang="de-DE" dirty="0">
                <a:ea typeface="MS PGothic" panose="020B0600070205080204" pitchFamily="34" charset="-128"/>
              </a:rPr>
              <a:t>.</a:t>
            </a:r>
          </a:p>
          <a:p>
            <a:pPr eaLnBrk="1" hangingPunct="1">
              <a:spcBef>
                <a:spcPts val="438"/>
              </a:spcBef>
              <a:buSzPct val="100000"/>
              <a:defRPr/>
            </a:pPr>
            <a:r>
              <a:rPr lang="en-US" altLang="de-DE" dirty="0">
                <a:ea typeface="MS PGothic" panose="020B0600070205080204" pitchFamily="34" charset="-128"/>
              </a:rPr>
              <a:t>	(</a:t>
            </a:r>
            <a:r>
              <a:rPr lang="en-US" altLang="de-DE" dirty="0" err="1">
                <a:ea typeface="MS PGothic" panose="020B0600070205080204" pitchFamily="34" charset="-128"/>
              </a:rPr>
              <a:t>Trinkflaschen</a:t>
            </a:r>
            <a:r>
              <a:rPr lang="en-US" altLang="de-DE" dirty="0">
                <a:ea typeface="MS PGothic" panose="020B0600070205080204" pitchFamily="34" charset="-128"/>
              </a:rPr>
              <a:t> </a:t>
            </a:r>
            <a:r>
              <a:rPr lang="en-US" altLang="de-DE" dirty="0" err="1">
                <a:ea typeface="MS PGothic" panose="020B0600070205080204" pitchFamily="34" charset="-128"/>
              </a:rPr>
              <a:t>mitnehmen</a:t>
            </a:r>
            <a:r>
              <a:rPr lang="en-US" altLang="de-DE" dirty="0">
                <a:ea typeface="MS PGothic" panose="020B0600070205080204" pitchFamily="34" charset="-128"/>
              </a:rPr>
              <a:t>!)</a:t>
            </a:r>
          </a:p>
          <a:p>
            <a:pPr eaLnBrk="1" hangingPunct="1">
              <a:spcBef>
                <a:spcPts val="438"/>
              </a:spcBef>
              <a:buSzPct val="100000"/>
              <a:defRPr/>
            </a:pPr>
            <a:endParaRPr lang="en-US" altLang="de-DE" sz="2000" dirty="0">
              <a:ea typeface="MS PGothic" panose="020B0600070205080204" pitchFamily="34" charset="-128"/>
            </a:endParaRPr>
          </a:p>
        </p:txBody>
      </p:sp>
      <p:sp>
        <p:nvSpPr>
          <p:cNvPr id="18440" name="Rectangle 9">
            <a:extLst>
              <a:ext uri="{FF2B5EF4-FFF2-40B4-BE49-F238E27FC236}">
                <a16:creationId xmlns:a16="http://schemas.microsoft.com/office/drawing/2014/main" id="{78F14FFB-AFB7-41D1-9376-B053D457DE11}"/>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pic>
        <p:nvPicPr>
          <p:cNvPr id="18441" name="Grafik 2" descr="Ein Bild, das Person, Personen, Vorbereiten, Kochen enthält.&#10;&#10;Automatisch generierte Beschreibung">
            <a:extLst>
              <a:ext uri="{FF2B5EF4-FFF2-40B4-BE49-F238E27FC236}">
                <a16:creationId xmlns:a16="http://schemas.microsoft.com/office/drawing/2014/main" id="{636FD7CA-20C3-4C9E-B1FE-2010247A7AE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30875" y="2057400"/>
            <a:ext cx="4168775"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a:extLst>
              <a:ext uri="{FF2B5EF4-FFF2-40B4-BE49-F238E27FC236}">
                <a16:creationId xmlns:a16="http://schemas.microsoft.com/office/drawing/2014/main" id="{9DE65983-6C8F-4F9C-BCA7-E1A560C0320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273925" y="223838"/>
            <a:ext cx="2219325" cy="1871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Text Box 2">
            <a:extLst>
              <a:ext uri="{FF2B5EF4-FFF2-40B4-BE49-F238E27FC236}">
                <a16:creationId xmlns:a16="http://schemas.microsoft.com/office/drawing/2014/main" id="{727417BB-D6E2-4276-B763-78E4DD419727}"/>
              </a:ext>
            </a:extLst>
          </p:cNvPr>
          <p:cNvSpPr txBox="1">
            <a:spLocks noChangeArrowheads="1"/>
          </p:cNvSpPr>
          <p:nvPr/>
        </p:nvSpPr>
        <p:spPr bwMode="auto">
          <a:xfrm>
            <a:off x="8116888" y="6584950"/>
            <a:ext cx="266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fld id="{EA3299F6-C043-4274-A2F8-E01056AEC73F}" type="slidenum">
              <a:rPr lang="en-US" altLang="de-DE" sz="1200">
                <a:solidFill>
                  <a:srgbClr val="FFFFFF"/>
                </a:solidFill>
                <a:ea typeface="MS PGothic" panose="020B0600070205080204" pitchFamily="34" charset="-128"/>
              </a:rPr>
              <a:pPr algn="ctr" eaLnBrk="1" hangingPunct="1">
                <a:spcBef>
                  <a:spcPct val="0"/>
                </a:spcBef>
                <a:buClrTx/>
                <a:buFontTx/>
                <a:buNone/>
              </a:pPr>
              <a:t>9</a:t>
            </a:fld>
            <a:endParaRPr lang="en-US" altLang="de-DE" sz="1200">
              <a:solidFill>
                <a:srgbClr val="FFFFFF"/>
              </a:solidFill>
              <a:ea typeface="MS PGothic" panose="020B0600070205080204" pitchFamily="34" charset="-128"/>
            </a:endParaRPr>
          </a:p>
        </p:txBody>
      </p:sp>
      <p:sp>
        <p:nvSpPr>
          <p:cNvPr id="20484" name="Rectangle 3">
            <a:extLst>
              <a:ext uri="{FF2B5EF4-FFF2-40B4-BE49-F238E27FC236}">
                <a16:creationId xmlns:a16="http://schemas.microsoft.com/office/drawing/2014/main" id="{1E2344D0-EA7B-4B44-B9DC-14B56396D893}"/>
              </a:ext>
            </a:extLst>
          </p:cNvPr>
          <p:cNvSpPr>
            <a:spLocks noChangeArrowheads="1"/>
          </p:cNvSpPr>
          <p:nvPr/>
        </p:nvSpPr>
        <p:spPr bwMode="auto">
          <a:xfrm>
            <a:off x="2611438" y="6243638"/>
            <a:ext cx="7289800" cy="614362"/>
          </a:xfrm>
          <a:prstGeom prst="rect">
            <a:avLst/>
          </a:prstGeom>
          <a:solidFill>
            <a:srgbClr val="339BA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nvGrpSpPr>
          <p:cNvPr id="20485" name="Group 4">
            <a:extLst>
              <a:ext uri="{FF2B5EF4-FFF2-40B4-BE49-F238E27FC236}">
                <a16:creationId xmlns:a16="http://schemas.microsoft.com/office/drawing/2014/main" id="{51E492C8-5D3F-49B6-82F3-108AFAA664C5}"/>
              </a:ext>
            </a:extLst>
          </p:cNvPr>
          <p:cNvGrpSpPr>
            <a:grpSpLocks/>
          </p:cNvGrpSpPr>
          <p:nvPr/>
        </p:nvGrpSpPr>
        <p:grpSpPr bwMode="auto">
          <a:xfrm>
            <a:off x="212725" y="6300788"/>
            <a:ext cx="2319338" cy="504825"/>
            <a:chOff x="134" y="3969"/>
            <a:chExt cx="1461" cy="318"/>
          </a:xfrm>
        </p:grpSpPr>
        <p:sp>
          <p:nvSpPr>
            <p:cNvPr id="20490" name="Rectangle 5">
              <a:extLst>
                <a:ext uri="{FF2B5EF4-FFF2-40B4-BE49-F238E27FC236}">
                  <a16:creationId xmlns:a16="http://schemas.microsoft.com/office/drawing/2014/main" id="{385FD831-DD39-43CE-B1B3-A5896177EB31}"/>
                </a:ext>
              </a:extLst>
            </p:cNvPr>
            <p:cNvSpPr>
              <a:spLocks noChangeArrowheads="1"/>
            </p:cNvSpPr>
            <p:nvPr/>
          </p:nvSpPr>
          <p:spPr bwMode="auto">
            <a:xfrm>
              <a:off x="134" y="3969"/>
              <a:ext cx="1461" cy="31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pic>
          <p:nvPicPr>
            <p:cNvPr id="20491" name="Picture 6">
              <a:extLst>
                <a:ext uri="{FF2B5EF4-FFF2-40B4-BE49-F238E27FC236}">
                  <a16:creationId xmlns:a16="http://schemas.microsoft.com/office/drawing/2014/main" id="{F55538AF-4FBF-4057-8CDE-FA5CF935F4D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 y="3969"/>
              <a:ext cx="1461" cy="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0486" name="Text Box 7">
            <a:extLst>
              <a:ext uri="{FF2B5EF4-FFF2-40B4-BE49-F238E27FC236}">
                <a16:creationId xmlns:a16="http://schemas.microsoft.com/office/drawing/2014/main" id="{12BAF6D9-EACC-40EA-AF0A-E6DD02D652DD}"/>
              </a:ext>
            </a:extLst>
          </p:cNvPr>
          <p:cNvSpPr txBox="1">
            <a:spLocks noChangeArrowheads="1"/>
          </p:cNvSpPr>
          <p:nvPr/>
        </p:nvSpPr>
        <p:spPr bwMode="auto">
          <a:xfrm>
            <a:off x="406400" y="-103188"/>
            <a:ext cx="8910638" cy="1473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760" tIns="50760" rIns="132120" bIns="50760" anchor="ctr"/>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eaLnBrk="1" hangingPunct="1">
              <a:spcBef>
                <a:spcPct val="0"/>
              </a:spcBef>
              <a:buClrTx/>
              <a:buFontTx/>
              <a:buNone/>
            </a:pPr>
            <a:r>
              <a:rPr lang="en-US" altLang="de-DE" sz="3600" b="1">
                <a:solidFill>
                  <a:srgbClr val="339BAF"/>
                </a:solidFill>
                <a:latin typeface="Helvetica LT Std Cond" pitchFamily="32" charset="0"/>
              </a:rPr>
              <a:t>Kinderschutz</a:t>
            </a:r>
          </a:p>
        </p:txBody>
      </p:sp>
      <p:sp>
        <p:nvSpPr>
          <p:cNvPr id="20487" name="Rectangle 8">
            <a:extLst>
              <a:ext uri="{FF2B5EF4-FFF2-40B4-BE49-F238E27FC236}">
                <a16:creationId xmlns:a16="http://schemas.microsoft.com/office/drawing/2014/main" id="{1326DD52-5653-484D-952A-6F1A1684D6E2}"/>
              </a:ext>
            </a:extLst>
          </p:cNvPr>
          <p:cNvSpPr>
            <a:spLocks noChangeArrowheads="1"/>
          </p:cNvSpPr>
          <p:nvPr/>
        </p:nvSpPr>
        <p:spPr bwMode="auto">
          <a:xfrm>
            <a:off x="266700" y="946150"/>
            <a:ext cx="5373688" cy="496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6513">
              <a:spcBef>
                <a:spcPts val="400"/>
              </a:spcBef>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a:solidFill>
                  <a:srgbClr val="000000"/>
                </a:solidFill>
                <a:latin typeface="Helvetica Condensed Medium" charset="0"/>
                <a:cs typeface="ヒラギノ角ゴ ProN W6" charset="0"/>
              </a:defRPr>
            </a:lvl1pPr>
            <a:lvl2pPr marL="673100" indent="-176213">
              <a:spcBef>
                <a:spcPts val="400"/>
              </a:spcBef>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8100" algn="l"/>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5450" algn="l"/>
                <a:tab pos="7224713" algn="l"/>
                <a:tab pos="7673975" algn="l"/>
                <a:tab pos="8123238" algn="l"/>
                <a:tab pos="8572500" algn="l"/>
                <a:tab pos="9021763" algn="l"/>
              </a:tabLst>
              <a:defRPr sz="2000">
                <a:solidFill>
                  <a:srgbClr val="000000"/>
                </a:solidFill>
                <a:latin typeface="Helvetica Condensed Medium" charset="0"/>
                <a:cs typeface="ヒラギノ角ゴ ProN W6" charset="0"/>
              </a:defRPr>
            </a:lvl9pPr>
          </a:lstStyle>
          <a:p>
            <a:pPr eaLnBrk="1" hangingPunct="1">
              <a:spcBef>
                <a:spcPts val="438"/>
              </a:spcBef>
              <a:buClr>
                <a:srgbClr val="339BAF"/>
              </a:buClr>
            </a:pPr>
            <a:endParaRPr lang="en-US" altLang="de-DE" dirty="0">
              <a:ea typeface="MS PGothic" panose="020B0600070205080204" pitchFamily="34" charset="-128"/>
            </a:endParaRPr>
          </a:p>
          <a:p>
            <a:pPr eaLnBrk="1" hangingPunct="1">
              <a:spcBef>
                <a:spcPts val="438"/>
              </a:spcBef>
              <a:buClr>
                <a:srgbClr val="339BAF"/>
              </a:buClr>
            </a:pPr>
            <a:r>
              <a:rPr lang="en-US" altLang="de-DE" dirty="0">
                <a:ea typeface="MS PGothic" panose="020B0600070205080204" pitchFamily="34" charset="-128"/>
              </a:rPr>
              <a:t>Das Kaleidio </a:t>
            </a:r>
            <a:r>
              <a:rPr lang="en-US" altLang="de-DE" dirty="0" err="1">
                <a:ea typeface="MS PGothic" panose="020B0600070205080204" pitchFamily="34" charset="-128"/>
              </a:rPr>
              <a:t>soll</a:t>
            </a:r>
            <a:r>
              <a:rPr lang="en-US" altLang="de-DE" dirty="0">
                <a:ea typeface="MS PGothic" panose="020B0600070205080204" pitchFamily="34" charset="-128"/>
              </a:rPr>
              <a:t> </a:t>
            </a:r>
            <a:r>
              <a:rPr lang="en-US" altLang="de-DE" dirty="0" err="1">
                <a:ea typeface="MS PGothic" panose="020B0600070205080204" pitchFamily="34" charset="-128"/>
              </a:rPr>
              <a:t>eine</a:t>
            </a:r>
            <a:r>
              <a:rPr lang="en-US" altLang="de-DE" dirty="0">
                <a:ea typeface="MS PGothic" panose="020B0600070205080204" pitchFamily="34" charset="-128"/>
              </a:rPr>
              <a:t> Ort sein, wo alle Kinder, </a:t>
            </a:r>
            <a:r>
              <a:rPr lang="en-US" altLang="de-DE" dirty="0" err="1">
                <a:ea typeface="MS PGothic" panose="020B0600070205080204" pitchFamily="34" charset="-128"/>
              </a:rPr>
              <a:t>Gruppenleiter</a:t>
            </a:r>
            <a:r>
              <a:rPr lang="en-US" altLang="de-DE" dirty="0">
                <a:ea typeface="MS PGothic" panose="020B0600070205080204" pitchFamily="34" charset="-128"/>
              </a:rPr>
              <a:t>*</a:t>
            </a:r>
            <a:r>
              <a:rPr lang="en-US" altLang="de-DE" dirty="0" err="1">
                <a:ea typeface="MS PGothic" panose="020B0600070205080204" pitchFamily="34" charset="-128"/>
              </a:rPr>
              <a:t>innen</a:t>
            </a:r>
            <a:r>
              <a:rPr lang="en-US" altLang="de-DE" dirty="0">
                <a:ea typeface="MS PGothic" panose="020B0600070205080204" pitchFamily="34" charset="-128"/>
              </a:rPr>
              <a:t> und </a:t>
            </a:r>
            <a:r>
              <a:rPr lang="en-US" altLang="de-DE" dirty="0" err="1">
                <a:ea typeface="MS PGothic" panose="020B0600070205080204" pitchFamily="34" charset="-128"/>
              </a:rPr>
              <a:t>Mitarbeitenden</a:t>
            </a:r>
            <a:r>
              <a:rPr lang="en-US" altLang="de-DE" dirty="0">
                <a:ea typeface="MS PGothic" panose="020B0600070205080204" pitchFamily="34" charset="-128"/>
              </a:rPr>
              <a:t> </a:t>
            </a:r>
            <a:r>
              <a:rPr lang="en-US" altLang="de-DE" dirty="0" err="1">
                <a:ea typeface="MS PGothic" panose="020B0600070205080204" pitchFamily="34" charset="-128"/>
              </a:rPr>
              <a:t>sich</a:t>
            </a:r>
            <a:r>
              <a:rPr lang="en-US" altLang="de-DE" dirty="0">
                <a:ea typeface="MS PGothic" panose="020B0600070205080204" pitchFamily="34" charset="-128"/>
              </a:rPr>
              <a:t> </a:t>
            </a:r>
            <a:r>
              <a:rPr lang="en-US" altLang="de-DE" dirty="0" err="1">
                <a:ea typeface="MS PGothic" panose="020B0600070205080204" pitchFamily="34" charset="-128"/>
              </a:rPr>
              <a:t>wohlfühlen</a:t>
            </a:r>
            <a:r>
              <a:rPr lang="en-US" altLang="de-DE" dirty="0">
                <a:ea typeface="MS PGothic" panose="020B0600070205080204" pitchFamily="34" charset="-128"/>
              </a:rPr>
              <a:t> </a:t>
            </a:r>
            <a:r>
              <a:rPr lang="en-US" altLang="de-DE" dirty="0" err="1">
                <a:ea typeface="MS PGothic" panose="020B0600070205080204" pitchFamily="34" charset="-128"/>
              </a:rPr>
              <a:t>können</a:t>
            </a:r>
            <a:r>
              <a:rPr lang="en-US" altLang="de-DE" dirty="0">
                <a:ea typeface="MS PGothic" panose="020B0600070205080204" pitchFamily="34" charset="-128"/>
              </a:rPr>
              <a:t>.  </a:t>
            </a:r>
            <a:r>
              <a:rPr lang="en-US" altLang="de-DE" b="1" dirty="0" err="1">
                <a:ea typeface="MS PGothic" panose="020B0600070205080204" pitchFamily="34" charset="-128"/>
              </a:rPr>
              <a:t>Deswegen</a:t>
            </a:r>
            <a:r>
              <a:rPr lang="en-US" altLang="de-DE" b="1" dirty="0">
                <a:ea typeface="MS PGothic" panose="020B0600070205080204" pitchFamily="34" charset="-128"/>
              </a:rPr>
              <a:t> </a:t>
            </a:r>
            <a:r>
              <a:rPr lang="en-US" altLang="de-DE" b="1" dirty="0" err="1">
                <a:ea typeface="MS PGothic" panose="020B0600070205080204" pitchFamily="34" charset="-128"/>
              </a:rPr>
              <a:t>wird</a:t>
            </a:r>
            <a:r>
              <a:rPr lang="en-US" altLang="de-DE" b="1" dirty="0">
                <a:ea typeface="MS PGothic" panose="020B0600070205080204" pitchFamily="34" charset="-128"/>
              </a:rPr>
              <a:t> </a:t>
            </a:r>
            <a:r>
              <a:rPr lang="en-US" altLang="de-DE" b="1" dirty="0" err="1">
                <a:ea typeface="MS PGothic" panose="020B0600070205080204" pitchFamily="34" charset="-128"/>
              </a:rPr>
              <a:t>Kinderschutz</a:t>
            </a:r>
            <a:r>
              <a:rPr lang="en-US" altLang="de-DE" b="1" dirty="0">
                <a:ea typeface="MS PGothic" panose="020B0600070205080204" pitchFamily="34" charset="-128"/>
              </a:rPr>
              <a:t> am Kaleidio </a:t>
            </a:r>
            <a:r>
              <a:rPr lang="en-US" altLang="de-DE" b="1" dirty="0" err="1">
                <a:ea typeface="MS PGothic" panose="020B0600070205080204" pitchFamily="34" charset="-128"/>
              </a:rPr>
              <a:t>großgeschrieben</a:t>
            </a:r>
            <a:r>
              <a:rPr lang="en-US" altLang="de-DE" b="1" dirty="0">
                <a:ea typeface="MS PGothic" panose="020B0600070205080204" pitchFamily="34" charset="-128"/>
              </a:rPr>
              <a:t>. </a:t>
            </a:r>
          </a:p>
          <a:p>
            <a:pPr eaLnBrk="1" hangingPunct="1">
              <a:spcBef>
                <a:spcPts val="438"/>
              </a:spcBef>
              <a:buClr>
                <a:srgbClr val="339BAF"/>
              </a:buClr>
            </a:pPr>
            <a:endParaRPr lang="en-US" altLang="de-DE" sz="1000" dirty="0">
              <a:ea typeface="MS PGothic" panose="020B0600070205080204" pitchFamily="34" charset="-128"/>
            </a:endParaRPr>
          </a:p>
          <a:p>
            <a:pPr eaLnBrk="1" hangingPunct="1">
              <a:spcBef>
                <a:spcPts val="438"/>
              </a:spcBef>
              <a:buClr>
                <a:srgbClr val="339BAF"/>
              </a:buClr>
            </a:pPr>
            <a:r>
              <a:rPr lang="en-US" altLang="de-DE" dirty="0">
                <a:ea typeface="MS PGothic" panose="020B0600070205080204" pitchFamily="34" charset="-128"/>
              </a:rPr>
              <a:t>Alle </a:t>
            </a:r>
            <a:r>
              <a:rPr lang="en-US" altLang="de-DE" dirty="0" err="1">
                <a:ea typeface="MS PGothic" panose="020B0600070205080204" pitchFamily="34" charset="-128"/>
              </a:rPr>
              <a:t>Mitarbeitenden</a:t>
            </a:r>
            <a:r>
              <a:rPr lang="en-US" altLang="de-DE" dirty="0">
                <a:ea typeface="MS PGothic" panose="020B0600070205080204" pitchFamily="34" charset="-128"/>
              </a:rPr>
              <a:t> </a:t>
            </a:r>
            <a:r>
              <a:rPr lang="en-US" altLang="de-DE" dirty="0" err="1">
                <a:ea typeface="MS PGothic" panose="020B0600070205080204" pitchFamily="34" charset="-128"/>
              </a:rPr>
              <a:t>müssen</a:t>
            </a:r>
            <a:r>
              <a:rPr lang="en-US" altLang="de-DE" dirty="0">
                <a:ea typeface="MS PGothic" panose="020B0600070205080204" pitchFamily="34" charset="-128"/>
              </a:rPr>
              <a:t> </a:t>
            </a:r>
            <a:r>
              <a:rPr lang="en-US" altLang="de-DE" dirty="0" err="1">
                <a:ea typeface="MS PGothic" panose="020B0600070205080204" pitchFamily="34" charset="-128"/>
              </a:rPr>
              <a:t>eine</a:t>
            </a:r>
            <a:r>
              <a:rPr lang="en-US" altLang="de-DE" dirty="0">
                <a:ea typeface="MS PGothic" panose="020B0600070205080204" pitchFamily="34" charset="-128"/>
              </a:rPr>
              <a:t> </a:t>
            </a:r>
            <a:r>
              <a:rPr lang="en-US" altLang="de-DE" dirty="0" err="1">
                <a:ea typeface="MS PGothic" panose="020B0600070205080204" pitchFamily="34" charset="-128"/>
              </a:rPr>
              <a:t>sechsstündige</a:t>
            </a:r>
            <a:r>
              <a:rPr lang="en-US" altLang="de-DE" dirty="0">
                <a:ea typeface="MS PGothic" panose="020B0600070205080204" pitchFamily="34" charset="-128"/>
              </a:rPr>
              <a:t> </a:t>
            </a:r>
            <a:r>
              <a:rPr lang="en-US" altLang="de-DE" b="1" dirty="0" err="1">
                <a:ea typeface="MS PGothic" panose="020B0600070205080204" pitchFamily="34" charset="-128"/>
              </a:rPr>
              <a:t>Kinderschutz</a:t>
            </a:r>
            <a:r>
              <a:rPr lang="en-US" altLang="de-DE" b="1" dirty="0">
                <a:ea typeface="MS PGothic" panose="020B0600070205080204" pitchFamily="34" charset="-128"/>
              </a:rPr>
              <a:t>- und </a:t>
            </a:r>
            <a:r>
              <a:rPr lang="en-US" altLang="de-DE" b="1" dirty="0" err="1">
                <a:ea typeface="MS PGothic" panose="020B0600070205080204" pitchFamily="34" charset="-128"/>
              </a:rPr>
              <a:t>Gewaltpräventionsschulung</a:t>
            </a:r>
            <a:r>
              <a:rPr lang="en-US" altLang="de-DE" dirty="0">
                <a:ea typeface="MS PGothic" panose="020B0600070205080204" pitchFamily="34" charset="-128"/>
              </a:rPr>
              <a:t>, die von den </a:t>
            </a:r>
            <a:r>
              <a:rPr lang="en-US" altLang="de-DE" dirty="0" err="1">
                <a:ea typeface="MS PGothic" panose="020B0600070205080204" pitchFamily="34" charset="-128"/>
              </a:rPr>
              <a:t>offiziellen</a:t>
            </a:r>
            <a:r>
              <a:rPr lang="en-US" altLang="de-DE" dirty="0">
                <a:ea typeface="MS PGothic" panose="020B0600070205080204" pitchFamily="34" charset="-128"/>
              </a:rPr>
              <a:t> </a:t>
            </a:r>
            <a:r>
              <a:rPr lang="en-US" altLang="de-DE" dirty="0" err="1">
                <a:ea typeface="MS PGothic" panose="020B0600070205080204" pitchFamily="34" charset="-128"/>
              </a:rPr>
              <a:t>kirchlichen</a:t>
            </a:r>
            <a:r>
              <a:rPr lang="en-US" altLang="de-DE" dirty="0">
                <a:ea typeface="MS PGothic" panose="020B0600070205080204" pitchFamily="34" charset="-128"/>
              </a:rPr>
              <a:t> </a:t>
            </a:r>
            <a:r>
              <a:rPr lang="en-US" altLang="de-DE" dirty="0" err="1">
                <a:ea typeface="MS PGothic" panose="020B0600070205080204" pitchFamily="34" charset="-128"/>
              </a:rPr>
              <a:t>Stabsstellen</a:t>
            </a:r>
            <a:r>
              <a:rPr lang="en-US" altLang="de-DE" dirty="0">
                <a:ea typeface="MS PGothic" panose="020B0600070205080204" pitchFamily="34" charset="-128"/>
              </a:rPr>
              <a:t> </a:t>
            </a:r>
            <a:r>
              <a:rPr lang="en-US" altLang="de-DE" dirty="0" err="1">
                <a:ea typeface="MS PGothic" panose="020B0600070205080204" pitchFamily="34" charset="-128"/>
              </a:rPr>
              <a:t>organisiert</a:t>
            </a:r>
            <a:r>
              <a:rPr lang="en-US" altLang="de-DE" dirty="0">
                <a:ea typeface="MS PGothic" panose="020B0600070205080204" pitchFamily="34" charset="-128"/>
              </a:rPr>
              <a:t> </a:t>
            </a:r>
            <a:r>
              <a:rPr lang="en-US" altLang="de-DE" dirty="0" err="1">
                <a:ea typeface="MS PGothic" panose="020B0600070205080204" pitchFamily="34" charset="-128"/>
              </a:rPr>
              <a:t>wird</a:t>
            </a:r>
            <a:r>
              <a:rPr lang="en-US" altLang="de-DE" dirty="0">
                <a:ea typeface="MS PGothic" panose="020B0600070205080204" pitchFamily="34" charset="-128"/>
              </a:rPr>
              <a:t>, </a:t>
            </a:r>
            <a:r>
              <a:rPr lang="en-US" altLang="de-DE" dirty="0" err="1">
                <a:ea typeface="MS PGothic" panose="020B0600070205080204" pitchFamily="34" charset="-128"/>
              </a:rPr>
              <a:t>absolvieren</a:t>
            </a:r>
            <a:r>
              <a:rPr lang="en-US" altLang="de-DE" dirty="0">
                <a:ea typeface="MS PGothic" panose="020B0600070205080204" pitchFamily="34" charset="-128"/>
              </a:rPr>
              <a:t>. </a:t>
            </a:r>
          </a:p>
          <a:p>
            <a:pPr eaLnBrk="1" hangingPunct="1">
              <a:spcBef>
                <a:spcPts val="438"/>
              </a:spcBef>
              <a:buClr>
                <a:srgbClr val="339BAF"/>
              </a:buClr>
            </a:pPr>
            <a:endParaRPr lang="en-US" altLang="de-DE" dirty="0">
              <a:ea typeface="MS PGothic" panose="020B0600070205080204" pitchFamily="34" charset="-128"/>
            </a:endParaRPr>
          </a:p>
          <a:p>
            <a:pPr eaLnBrk="1" hangingPunct="1">
              <a:spcBef>
                <a:spcPts val="438"/>
              </a:spcBef>
              <a:buClr>
                <a:srgbClr val="339BAF"/>
              </a:buClr>
            </a:pPr>
            <a:r>
              <a:rPr lang="en-US" altLang="de-DE" b="1" dirty="0" err="1">
                <a:ea typeface="MS PGothic" panose="020B0600070205080204" pitchFamily="34" charset="-128"/>
              </a:rPr>
              <a:t>Gruppenleiter</a:t>
            </a:r>
            <a:r>
              <a:rPr lang="en-US" altLang="de-DE" b="1" dirty="0">
                <a:ea typeface="MS PGothic" panose="020B0600070205080204" pitchFamily="34" charset="-128"/>
              </a:rPr>
              <a:t>*</a:t>
            </a:r>
            <a:r>
              <a:rPr lang="en-US" altLang="de-DE" b="1" dirty="0" err="1">
                <a:ea typeface="MS PGothic" panose="020B0600070205080204" pitchFamily="34" charset="-128"/>
              </a:rPr>
              <a:t>innen</a:t>
            </a:r>
            <a:r>
              <a:rPr lang="en-US" altLang="de-DE" b="1" dirty="0">
                <a:ea typeface="MS PGothic" panose="020B0600070205080204" pitchFamily="34" charset="-128"/>
              </a:rPr>
              <a:t> </a:t>
            </a:r>
            <a:r>
              <a:rPr lang="en-US" altLang="de-DE" b="1" dirty="0" err="1">
                <a:ea typeface="MS PGothic" panose="020B0600070205080204" pitchFamily="34" charset="-128"/>
              </a:rPr>
              <a:t>bekommen</a:t>
            </a:r>
            <a:r>
              <a:rPr lang="en-US" altLang="de-DE" b="1" dirty="0">
                <a:ea typeface="MS PGothic" panose="020B0600070205080204" pitchFamily="34" charset="-128"/>
              </a:rPr>
              <a:t> </a:t>
            </a:r>
            <a:r>
              <a:rPr lang="en-US" altLang="de-DE" b="1" dirty="0" err="1">
                <a:ea typeface="MS PGothic" panose="020B0600070205080204" pitchFamily="34" charset="-128"/>
              </a:rPr>
              <a:t>im</a:t>
            </a:r>
            <a:r>
              <a:rPr lang="en-US" altLang="de-DE" b="1" dirty="0">
                <a:ea typeface="MS PGothic" panose="020B0600070205080204" pitchFamily="34" charset="-128"/>
              </a:rPr>
              <a:t> </a:t>
            </a:r>
            <a:r>
              <a:rPr lang="en-US" altLang="de-DE" b="1" dirty="0" err="1">
                <a:ea typeface="MS PGothic" panose="020B0600070205080204" pitchFamily="34" charset="-128"/>
              </a:rPr>
              <a:t>Vorhinen</a:t>
            </a:r>
            <a:r>
              <a:rPr lang="en-US" altLang="de-DE" b="1" dirty="0">
                <a:ea typeface="MS PGothic" panose="020B0600070205080204" pitchFamily="34" charset="-128"/>
              </a:rPr>
              <a:t> </a:t>
            </a:r>
            <a:r>
              <a:rPr lang="en-US" altLang="de-DE" b="1" dirty="0" err="1">
                <a:ea typeface="MS PGothic" panose="020B0600070205080204" pitchFamily="34" charset="-128"/>
              </a:rPr>
              <a:t>Informationen</a:t>
            </a:r>
            <a:r>
              <a:rPr lang="en-US" altLang="de-DE" b="1" dirty="0">
                <a:ea typeface="MS PGothic" panose="020B0600070205080204" pitchFamily="34" charset="-128"/>
              </a:rPr>
              <a:t> und Material</a:t>
            </a:r>
            <a:r>
              <a:rPr lang="en-US" altLang="de-DE" dirty="0">
                <a:ea typeface="MS PGothic" panose="020B0600070205080204" pitchFamily="34" charset="-128"/>
              </a:rPr>
              <a:t>, um </a:t>
            </a:r>
            <a:r>
              <a:rPr lang="en-US" altLang="de-DE" dirty="0" err="1">
                <a:ea typeface="MS PGothic" panose="020B0600070205080204" pitchFamily="34" charset="-128"/>
              </a:rPr>
              <a:t>mit</a:t>
            </a:r>
            <a:r>
              <a:rPr lang="en-US" altLang="de-DE" dirty="0">
                <a:ea typeface="MS PGothic" panose="020B0600070205080204" pitchFamily="34" charset="-128"/>
              </a:rPr>
              <a:t> </a:t>
            </a:r>
            <a:r>
              <a:rPr lang="en-US" altLang="de-DE" dirty="0" err="1">
                <a:ea typeface="MS PGothic" panose="020B0600070205080204" pitchFamily="34" charset="-128"/>
              </a:rPr>
              <a:t>eventuellen</a:t>
            </a:r>
            <a:r>
              <a:rPr lang="en-US" altLang="de-DE" dirty="0">
                <a:ea typeface="MS PGothic" panose="020B0600070205080204" pitchFamily="34" charset="-128"/>
              </a:rPr>
              <a:t> </a:t>
            </a:r>
            <a:r>
              <a:rPr lang="en-US" altLang="de-DE" dirty="0" err="1">
                <a:ea typeface="MS PGothic" panose="020B0600070205080204" pitchFamily="34" charset="-128"/>
              </a:rPr>
              <a:t>schwierigen</a:t>
            </a:r>
            <a:r>
              <a:rPr lang="en-US" altLang="de-DE" dirty="0">
                <a:ea typeface="MS PGothic" panose="020B0600070205080204" pitchFamily="34" charset="-128"/>
              </a:rPr>
              <a:t> </a:t>
            </a:r>
            <a:r>
              <a:rPr lang="en-US" altLang="de-DE" dirty="0" err="1">
                <a:ea typeface="MS PGothic" panose="020B0600070205080204" pitchFamily="34" charset="-128"/>
              </a:rPr>
              <a:t>Situationen</a:t>
            </a:r>
            <a:r>
              <a:rPr lang="en-US" altLang="de-DE" dirty="0">
                <a:ea typeface="MS PGothic" panose="020B0600070205080204" pitchFamily="34" charset="-128"/>
              </a:rPr>
              <a:t> gut </a:t>
            </a:r>
            <a:r>
              <a:rPr lang="en-US" altLang="de-DE" dirty="0" err="1">
                <a:ea typeface="MS PGothic" panose="020B0600070205080204" pitchFamily="34" charset="-128"/>
              </a:rPr>
              <a:t>umgehen</a:t>
            </a:r>
            <a:r>
              <a:rPr lang="en-US" altLang="de-DE" dirty="0">
                <a:ea typeface="MS PGothic" panose="020B0600070205080204" pitchFamily="34" charset="-128"/>
              </a:rPr>
              <a:t> </a:t>
            </a:r>
            <a:r>
              <a:rPr lang="en-US" altLang="de-DE" dirty="0" err="1">
                <a:ea typeface="MS PGothic" panose="020B0600070205080204" pitchFamily="34" charset="-128"/>
              </a:rPr>
              <a:t>zu</a:t>
            </a:r>
            <a:r>
              <a:rPr lang="en-US" altLang="de-DE" dirty="0">
                <a:ea typeface="MS PGothic" panose="020B0600070205080204" pitchFamily="34" charset="-128"/>
              </a:rPr>
              <a:t> </a:t>
            </a:r>
            <a:r>
              <a:rPr lang="en-US" altLang="de-DE" dirty="0" err="1">
                <a:ea typeface="MS PGothic" panose="020B0600070205080204" pitchFamily="34" charset="-128"/>
              </a:rPr>
              <a:t>können</a:t>
            </a:r>
            <a:r>
              <a:rPr lang="en-US" altLang="de-DE" dirty="0">
                <a:ea typeface="MS PGothic" panose="020B0600070205080204" pitchFamily="34" charset="-128"/>
              </a:rPr>
              <a:t>. </a:t>
            </a:r>
          </a:p>
          <a:p>
            <a:pPr eaLnBrk="1" hangingPunct="1">
              <a:spcBef>
                <a:spcPts val="438"/>
              </a:spcBef>
              <a:buClr>
                <a:srgbClr val="339BAF"/>
              </a:buClr>
            </a:pPr>
            <a:endParaRPr lang="en-US" altLang="de-DE" dirty="0">
              <a:ea typeface="MS PGothic" panose="020B0600070205080204" pitchFamily="34" charset="-128"/>
            </a:endParaRPr>
          </a:p>
          <a:p>
            <a:pPr eaLnBrk="1" hangingPunct="1">
              <a:spcBef>
                <a:spcPts val="438"/>
              </a:spcBef>
              <a:buClr>
                <a:srgbClr val="339BAF"/>
              </a:buClr>
            </a:pPr>
            <a:r>
              <a:rPr lang="en-US" altLang="de-DE" dirty="0">
                <a:ea typeface="MS PGothic" panose="020B0600070205080204" pitchFamily="34" charset="-128"/>
              </a:rPr>
              <a:t>Ein </a:t>
            </a:r>
            <a:r>
              <a:rPr lang="en-US" altLang="de-DE" dirty="0" err="1">
                <a:ea typeface="MS PGothic" panose="020B0600070205080204" pitchFamily="34" charset="-128"/>
              </a:rPr>
              <a:t>eigenes</a:t>
            </a:r>
            <a:r>
              <a:rPr lang="en-US" altLang="de-DE" dirty="0">
                <a:ea typeface="MS PGothic" panose="020B0600070205080204" pitchFamily="34" charset="-128"/>
              </a:rPr>
              <a:t> </a:t>
            </a:r>
            <a:r>
              <a:rPr lang="en-US" altLang="de-DE" b="1" dirty="0" err="1">
                <a:ea typeface="MS PGothic" panose="020B0600070205080204" pitchFamily="34" charset="-128"/>
              </a:rPr>
              <a:t>Kinderschutzteam</a:t>
            </a:r>
            <a:r>
              <a:rPr lang="en-US" altLang="de-DE" dirty="0">
                <a:ea typeface="MS PGothic" panose="020B0600070205080204" pitchFamily="34" charset="-128"/>
              </a:rPr>
              <a:t> </a:t>
            </a:r>
            <a:r>
              <a:rPr lang="en-US" altLang="de-DE" dirty="0" err="1">
                <a:ea typeface="MS PGothic" panose="020B0600070205080204" pitchFamily="34" charset="-128"/>
              </a:rPr>
              <a:t>ist</a:t>
            </a:r>
            <a:r>
              <a:rPr lang="en-US" altLang="de-DE" dirty="0">
                <a:ea typeface="MS PGothic" panose="020B0600070205080204" pitchFamily="34" charset="-128"/>
              </a:rPr>
              <a:t> am Kaleidio in alle </a:t>
            </a:r>
            <a:r>
              <a:rPr lang="en-US" altLang="de-DE" dirty="0" err="1">
                <a:ea typeface="MS PGothic" panose="020B0600070205080204" pitchFamily="34" charset="-128"/>
              </a:rPr>
              <a:t>Situationen</a:t>
            </a:r>
            <a:r>
              <a:rPr lang="en-US" altLang="de-DE" dirty="0">
                <a:ea typeface="MS PGothic" panose="020B0600070205080204" pitchFamily="34" charset="-128"/>
              </a:rPr>
              <a:t> </a:t>
            </a:r>
            <a:r>
              <a:rPr lang="en-US" altLang="de-DE" dirty="0" err="1">
                <a:ea typeface="MS PGothic" panose="020B0600070205080204" pitchFamily="34" charset="-128"/>
              </a:rPr>
              <a:t>Ansprechpartner</a:t>
            </a:r>
            <a:r>
              <a:rPr lang="en-US" altLang="de-DE" dirty="0">
                <a:ea typeface="MS PGothic" panose="020B0600070205080204" pitchFamily="34" charset="-128"/>
              </a:rPr>
              <a:t>*in </a:t>
            </a:r>
            <a:r>
              <a:rPr lang="en-US" altLang="de-DE" dirty="0" err="1">
                <a:ea typeface="MS PGothic" panose="020B0600070205080204" pitchFamily="34" charset="-128"/>
              </a:rPr>
              <a:t>für</a:t>
            </a:r>
            <a:r>
              <a:rPr lang="en-US" altLang="de-DE" dirty="0">
                <a:ea typeface="MS PGothic" panose="020B0600070205080204" pitchFamily="34" charset="-128"/>
              </a:rPr>
              <a:t> Kinder und </a:t>
            </a:r>
            <a:r>
              <a:rPr lang="en-US" altLang="de-DE" dirty="0" err="1">
                <a:ea typeface="MS PGothic" panose="020B0600070205080204" pitchFamily="34" charset="-128"/>
              </a:rPr>
              <a:t>Gruppenleiter</a:t>
            </a:r>
            <a:r>
              <a:rPr lang="en-US" altLang="de-DE" dirty="0">
                <a:ea typeface="MS PGothic" panose="020B0600070205080204" pitchFamily="34" charset="-128"/>
              </a:rPr>
              <a:t>*</a:t>
            </a:r>
            <a:r>
              <a:rPr lang="en-US" altLang="de-DE" dirty="0" err="1">
                <a:ea typeface="MS PGothic" panose="020B0600070205080204" pitchFamily="34" charset="-128"/>
              </a:rPr>
              <a:t>innen</a:t>
            </a:r>
            <a:r>
              <a:rPr lang="en-US" altLang="de-DE" dirty="0">
                <a:ea typeface="MS PGothic" panose="020B0600070205080204" pitchFamily="34" charset="-128"/>
              </a:rPr>
              <a:t>.</a:t>
            </a:r>
            <a:endParaRPr lang="en-US" altLang="de-DE" sz="2000" dirty="0">
              <a:latin typeface="HelveticaCondensed" pitchFamily="32" charset="0"/>
              <a:ea typeface="MS PGothic" panose="020B0600070205080204" pitchFamily="34" charset="-128"/>
            </a:endParaRPr>
          </a:p>
        </p:txBody>
      </p:sp>
      <p:sp>
        <p:nvSpPr>
          <p:cNvPr id="20488" name="Rectangle 9">
            <a:extLst>
              <a:ext uri="{FF2B5EF4-FFF2-40B4-BE49-F238E27FC236}">
                <a16:creationId xmlns:a16="http://schemas.microsoft.com/office/drawing/2014/main" id="{07EA8DE8-3204-4FFF-BD21-7997532EE3E9}"/>
              </a:ext>
            </a:extLst>
          </p:cNvPr>
          <p:cNvSpPr>
            <a:spLocks noChangeArrowheads="1"/>
          </p:cNvSpPr>
          <p:nvPr/>
        </p:nvSpPr>
        <p:spPr bwMode="auto">
          <a:xfrm>
            <a:off x="3367088" y="6381750"/>
            <a:ext cx="3149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40680" bIns="0"/>
          <a:lstStyle>
            <a:lvl1pPr marL="39688">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solidFill>
                  <a:srgbClr val="000000"/>
                </a:solidFill>
                <a:latin typeface="Helvetica Condensed Medium" charset="0"/>
                <a:cs typeface="ヒラギノ角ゴ ProN W6" charset="0"/>
              </a:defRPr>
            </a:lvl1pPr>
            <a:lvl2pPr>
              <a:spcBef>
                <a:spcPts val="4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600">
                <a:solidFill>
                  <a:srgbClr val="000000"/>
                </a:solidFill>
                <a:latin typeface="Helvetica Condensed Medium" charset="0"/>
                <a:cs typeface="ヒラギノ角ゴ ProN W6" charset="0"/>
              </a:defRPr>
            </a:lvl2pPr>
            <a:lvl3pPr>
              <a:spcBef>
                <a:spcPts val="3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1400">
                <a:solidFill>
                  <a:srgbClr val="000000"/>
                </a:solidFill>
                <a:latin typeface="Helvetica Condensed Medium" charset="0"/>
                <a:cs typeface="ヒラギノ角ゴ ProN W6" charset="0"/>
              </a:defRPr>
            </a:lvl3pPr>
            <a:lvl4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4pPr>
            <a:lvl5pPr>
              <a:spcBef>
                <a:spcPts val="500"/>
              </a:spcBef>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sz="2000">
                <a:solidFill>
                  <a:srgbClr val="000000"/>
                </a:solidFill>
                <a:latin typeface="Helvetica Condensed Medium" charset="0"/>
                <a:cs typeface="ヒラギノ角ゴ ProN W6" charset="0"/>
              </a:defRPr>
            </a:lvl9pPr>
          </a:lstStyle>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Kindergroßveranstaltung der KJSÖ </a:t>
            </a:r>
          </a:p>
          <a:p>
            <a:pPr algn="ctr" eaLnBrk="1" hangingPunct="1">
              <a:spcBef>
                <a:spcPct val="0"/>
              </a:spcBef>
              <a:buClrTx/>
              <a:buFontTx/>
              <a:buNone/>
            </a:pPr>
            <a:r>
              <a:rPr lang="en-US" altLang="de-DE" sz="1200">
                <a:solidFill>
                  <a:srgbClr val="FFFFFF"/>
                </a:solidFill>
                <a:latin typeface="Helvetica LT Std Cond" pitchFamily="32" charset="0"/>
                <a:ea typeface="MS PGothic" panose="020B0600070205080204" pitchFamily="34" charset="-128"/>
              </a:rPr>
              <a:t>www.kaleidio.at</a:t>
            </a:r>
          </a:p>
        </p:txBody>
      </p:sp>
      <p:pic>
        <p:nvPicPr>
          <p:cNvPr id="20489" name="Grafik 3" descr="Ein Bild, das drinnen, Decke, Gruppe, legend enthält.&#10;&#10;Automatisch generierte Beschreibung">
            <a:extLst>
              <a:ext uri="{FF2B5EF4-FFF2-40B4-BE49-F238E27FC236}">
                <a16:creationId xmlns:a16="http://schemas.microsoft.com/office/drawing/2014/main" id="{82A80ADC-08B8-4715-9D54-B68CD809C0C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75325" y="2233613"/>
            <a:ext cx="4949825"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Helvetica Condensed Bold"/>
        <a:ea typeface=""/>
        <a:cs typeface="ヒラギノ角ゴ ProN W6"/>
      </a:majorFont>
      <a:minorFont>
        <a:latin typeface="Helvetica Condensed Medium"/>
        <a:ea typeface=""/>
        <a:cs typeface="ヒラギノ角ゴ ProN W6"/>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HelveticaCondensed" pitchFamily="32" charset="0"/>
            <a:cs typeface="ヒラギノ角ゴ ProN W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HelveticaCondensed" pitchFamily="32" charset="0"/>
            <a:cs typeface="ヒラギノ角ゴ ProN W6" charset="0"/>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Helvetica Condensed Bold"/>
        <a:ea typeface=""/>
        <a:cs typeface="ヒラギノ角ゴ ProN W6"/>
      </a:majorFont>
      <a:minorFont>
        <a:latin typeface="Helvetica Condensed Medium"/>
        <a:ea typeface=""/>
        <a:cs typeface="ヒラギノ角ゴ ProN W6"/>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HelveticaCondensed" pitchFamily="32" charset="0"/>
            <a:cs typeface="ヒラギノ角ゴ ProN W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HelveticaCondensed" pitchFamily="32" charset="0"/>
            <a:cs typeface="ヒラギノ角ゴ ProN W6" charset="0"/>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AD1E1A91A26224B8822B23522B8C38C" ma:contentTypeVersion="13" ma:contentTypeDescription="Ein neues Dokument erstellen." ma:contentTypeScope="" ma:versionID="d8bed683fdc13d4a4441973b392c67eb">
  <xsd:schema xmlns:xsd="http://www.w3.org/2001/XMLSchema" xmlns:xs="http://www.w3.org/2001/XMLSchema" xmlns:p="http://schemas.microsoft.com/office/2006/metadata/properties" xmlns:ns2="83e95aa8-f0d5-4039-ad99-c37bcb4bfcc4" xmlns:ns3="fd66e20b-0ce8-433f-a8ab-56afbed80641" targetNamespace="http://schemas.microsoft.com/office/2006/metadata/properties" ma:root="true" ma:fieldsID="0eba4e7b7627eaf2858569001b7a0191" ns2:_="" ns3:_="">
    <xsd:import namespace="83e95aa8-f0d5-4039-ad99-c37bcb4bfcc4"/>
    <xsd:import namespace="fd66e20b-0ce8-433f-a8ab-56afbed806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e95aa8-f0d5-4039-ad99-c37bcb4bfc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66e20b-0ce8-433f-a8ab-56afbed80641"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B9EAA6-E311-47A7-8E4B-C393880D625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B3EBD0D-8525-4215-98E4-C0D2AB408AF8}">
  <ds:schemaRefs>
    <ds:schemaRef ds:uri="http://schemas.microsoft.com/sharepoint/v3/contenttype/forms"/>
  </ds:schemaRefs>
</ds:datastoreItem>
</file>

<file path=customXml/itemProps3.xml><?xml version="1.0" encoding="utf-8"?>
<ds:datastoreItem xmlns:ds="http://schemas.openxmlformats.org/officeDocument/2006/customXml" ds:itemID="{E23B5BFB-6D81-47E3-BBB0-32ED56BD5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e95aa8-f0d5-4039-ad99-c37bcb4bfcc4"/>
    <ds:schemaRef ds:uri="fd66e20b-0ce8-433f-a8ab-56afbed806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1440</Words>
  <Application>Microsoft Office PowerPoint</Application>
  <PresentationFormat>Benutzerdefiniert</PresentationFormat>
  <Paragraphs>300</Paragraphs>
  <Slides>26</Slides>
  <Notes>26</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26</vt:i4>
      </vt:variant>
    </vt:vector>
  </HeadingPairs>
  <TitlesOfParts>
    <vt:vector size="35" baseType="lpstr">
      <vt:lpstr>Arial</vt:lpstr>
      <vt:lpstr>Helvetica Condensed Bold</vt:lpstr>
      <vt:lpstr>Helvetica Condensed Medium</vt:lpstr>
      <vt:lpstr>Helvetica LT Std Cond</vt:lpstr>
      <vt:lpstr>HelveticaCondensed</vt:lpstr>
      <vt:lpstr>Times New Roman</vt:lpstr>
      <vt:lpstr>Wingdings</vt:lpstr>
      <vt:lpstr>Office</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Herbst BFK</dc:title>
  <dc:creator>Julia Klaban;KJS</dc:creator>
  <cp:lastModifiedBy>Maria Schnaubelt</cp:lastModifiedBy>
  <cp:revision>64</cp:revision>
  <cp:lastPrinted>1601-01-01T00:00:00Z</cp:lastPrinted>
  <dcterms:created xsi:type="dcterms:W3CDTF">1601-01-01T00:00:00Z</dcterms:created>
  <dcterms:modified xsi:type="dcterms:W3CDTF">2021-12-06T13:37:05Z</dcterms:modified>
</cp:coreProperties>
</file>